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8"/>
  </p:notesMasterIdLst>
  <p:sldIdLst>
    <p:sldId id="256" r:id="rId2"/>
    <p:sldId id="257" r:id="rId3"/>
    <p:sldId id="338" r:id="rId4"/>
    <p:sldId id="259" r:id="rId5"/>
    <p:sldId id="260" r:id="rId6"/>
    <p:sldId id="261" r:id="rId7"/>
    <p:sldId id="280" r:id="rId8"/>
    <p:sldId id="305" r:id="rId9"/>
    <p:sldId id="267" r:id="rId10"/>
    <p:sldId id="268" r:id="rId11"/>
    <p:sldId id="316" r:id="rId12"/>
    <p:sldId id="314" r:id="rId13"/>
    <p:sldId id="317" r:id="rId14"/>
    <p:sldId id="318" r:id="rId15"/>
    <p:sldId id="299" r:id="rId16"/>
    <p:sldId id="300" r:id="rId17"/>
    <p:sldId id="301" r:id="rId18"/>
    <p:sldId id="303" r:id="rId19"/>
    <p:sldId id="304" r:id="rId20"/>
    <p:sldId id="302" r:id="rId21"/>
    <p:sldId id="277" r:id="rId22"/>
    <p:sldId id="287" r:id="rId23"/>
    <p:sldId id="288" r:id="rId24"/>
    <p:sldId id="313" r:id="rId25"/>
    <p:sldId id="294" r:id="rId26"/>
    <p:sldId id="266" r:id="rId27"/>
    <p:sldId id="281" r:id="rId28"/>
    <p:sldId id="285" r:id="rId29"/>
    <p:sldId id="286" r:id="rId30"/>
    <p:sldId id="282" r:id="rId31"/>
    <p:sldId id="283" r:id="rId32"/>
    <p:sldId id="284" r:id="rId33"/>
    <p:sldId id="262" r:id="rId34"/>
    <p:sldId id="273" r:id="rId35"/>
    <p:sldId id="276" r:id="rId36"/>
    <p:sldId id="263" r:id="rId37"/>
    <p:sldId id="290" r:id="rId38"/>
    <p:sldId id="291" r:id="rId39"/>
    <p:sldId id="292" r:id="rId40"/>
    <p:sldId id="293" r:id="rId41"/>
    <p:sldId id="306" r:id="rId42"/>
    <p:sldId id="295" r:id="rId43"/>
    <p:sldId id="341" r:id="rId44"/>
    <p:sldId id="274" r:id="rId45"/>
    <p:sldId id="298" r:id="rId46"/>
    <p:sldId id="29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3" d="100"/>
          <a:sy n="63" d="100"/>
        </p:scale>
        <p:origin x="780" y="64"/>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6/11/relationships/changesInfo" Target="changesInfos/changesInfo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ittman, Barry" userId="bff186cd-6ce8-41ba-8e8c-e85cdef216de" providerId="ADAL" clId="{9B44DA2B-0EC9-4B85-B54A-ABE466854019}"/>
    <pc:docChg chg="undo custSel modSld">
      <pc:chgData name="Wittman, Barry" userId="bff186cd-6ce8-41ba-8e8c-e85cdef216de" providerId="ADAL" clId="{9B44DA2B-0EC9-4B85-B54A-ABE466854019}" dt="2024-08-25T13:41:49.626" v="315" actId="20577"/>
      <pc:docMkLst>
        <pc:docMk/>
      </pc:docMkLst>
      <pc:sldChg chg="mod">
        <pc:chgData name="Wittman, Barry" userId="bff186cd-6ce8-41ba-8e8c-e85cdef216de" providerId="ADAL" clId="{9B44DA2B-0EC9-4B85-B54A-ABE466854019}" dt="2024-08-25T13:27:32.334" v="115" actId="27918"/>
        <pc:sldMkLst>
          <pc:docMk/>
          <pc:sldMk cId="0" sldId="259"/>
        </pc:sldMkLst>
      </pc:sldChg>
      <pc:sldChg chg="modSp">
        <pc:chgData name="Wittman, Barry" userId="bff186cd-6ce8-41ba-8e8c-e85cdef216de" providerId="ADAL" clId="{9B44DA2B-0EC9-4B85-B54A-ABE466854019}" dt="2024-08-25T13:40:05.575" v="292" actId="12385"/>
        <pc:sldMkLst>
          <pc:docMk/>
          <pc:sldMk cId="0" sldId="273"/>
        </pc:sldMkLst>
        <pc:graphicFrameChg chg="mod modGraphic">
          <ac:chgData name="Wittman, Barry" userId="bff186cd-6ce8-41ba-8e8c-e85cdef216de" providerId="ADAL" clId="{9B44DA2B-0EC9-4B85-B54A-ABE466854019}" dt="2024-08-25T13:40:05.575" v="292" actId="12385"/>
          <ac:graphicFrameMkLst>
            <pc:docMk/>
            <pc:sldMk cId="0" sldId="273"/>
            <ac:graphicFrameMk id="7" creationId="{00000000-0000-0000-0000-000000000000}"/>
          </ac:graphicFrameMkLst>
        </pc:graphicFrameChg>
      </pc:sldChg>
      <pc:sldChg chg="modSp">
        <pc:chgData name="Wittman, Barry" userId="bff186cd-6ce8-41ba-8e8c-e85cdef216de" providerId="ADAL" clId="{9B44DA2B-0EC9-4B85-B54A-ABE466854019}" dt="2024-08-25T13:40:50.409" v="306" actId="20577"/>
        <pc:sldMkLst>
          <pc:docMk/>
          <pc:sldMk cId="0" sldId="276"/>
        </pc:sldMkLst>
        <pc:spChg chg="mod">
          <ac:chgData name="Wittman, Barry" userId="bff186cd-6ce8-41ba-8e8c-e85cdef216de" providerId="ADAL" clId="{9B44DA2B-0EC9-4B85-B54A-ABE466854019}" dt="2024-08-25T13:40:50.409" v="306" actId="20577"/>
          <ac:spMkLst>
            <pc:docMk/>
            <pc:sldMk cId="0" sldId="276"/>
            <ac:spMk id="3" creationId="{00000000-0000-0000-0000-000000000000}"/>
          </ac:spMkLst>
        </pc:spChg>
      </pc:sldChg>
      <pc:sldChg chg="modSp modAnim">
        <pc:chgData name="Wittman, Barry" userId="bff186cd-6ce8-41ba-8e8c-e85cdef216de" providerId="ADAL" clId="{9B44DA2B-0EC9-4B85-B54A-ABE466854019}" dt="2024-08-25T13:36:50.167" v="282" actId="20577"/>
        <pc:sldMkLst>
          <pc:docMk/>
          <pc:sldMk cId="0" sldId="283"/>
        </pc:sldMkLst>
        <pc:spChg chg="mod">
          <ac:chgData name="Wittman, Barry" userId="bff186cd-6ce8-41ba-8e8c-e85cdef216de" providerId="ADAL" clId="{9B44DA2B-0EC9-4B85-B54A-ABE466854019}" dt="2024-08-25T13:36:50.167" v="282" actId="20577"/>
          <ac:spMkLst>
            <pc:docMk/>
            <pc:sldMk cId="0" sldId="283"/>
            <ac:spMk id="5" creationId="{00000000-0000-0000-0000-000000000000}"/>
          </ac:spMkLst>
        </pc:spChg>
      </pc:sldChg>
      <pc:sldChg chg="modSp">
        <pc:chgData name="Wittman, Barry" userId="bff186cd-6ce8-41ba-8e8c-e85cdef216de" providerId="ADAL" clId="{9B44DA2B-0EC9-4B85-B54A-ABE466854019}" dt="2024-08-25T13:41:14.610" v="308" actId="20577"/>
        <pc:sldMkLst>
          <pc:docMk/>
          <pc:sldMk cId="0" sldId="293"/>
        </pc:sldMkLst>
        <pc:spChg chg="mod">
          <ac:chgData name="Wittman, Barry" userId="bff186cd-6ce8-41ba-8e8c-e85cdef216de" providerId="ADAL" clId="{9B44DA2B-0EC9-4B85-B54A-ABE466854019}" dt="2024-08-25T13:41:14.610" v="308" actId="20577"/>
          <ac:spMkLst>
            <pc:docMk/>
            <pc:sldMk cId="0" sldId="293"/>
            <ac:spMk id="3" creationId="{00000000-0000-0000-0000-000000000000}"/>
          </ac:spMkLst>
        </pc:spChg>
      </pc:sldChg>
      <pc:sldChg chg="modSp">
        <pc:chgData name="Wittman, Barry" userId="bff186cd-6ce8-41ba-8e8c-e85cdef216de" providerId="ADAL" clId="{9B44DA2B-0EC9-4B85-B54A-ABE466854019}" dt="2024-08-25T13:35:08.135" v="266" actId="313"/>
        <pc:sldMkLst>
          <pc:docMk/>
          <pc:sldMk cId="0" sldId="294"/>
        </pc:sldMkLst>
        <pc:spChg chg="mod">
          <ac:chgData name="Wittman, Barry" userId="bff186cd-6ce8-41ba-8e8c-e85cdef216de" providerId="ADAL" clId="{9B44DA2B-0EC9-4B85-B54A-ABE466854019}" dt="2024-08-25T13:35:08.135" v="266" actId="313"/>
          <ac:spMkLst>
            <pc:docMk/>
            <pc:sldMk cId="0" sldId="294"/>
            <ac:spMk id="3" creationId="{00000000-0000-0000-0000-000000000000}"/>
          </ac:spMkLst>
        </pc:spChg>
      </pc:sldChg>
      <pc:sldChg chg="modSp">
        <pc:chgData name="Wittman, Barry" userId="bff186cd-6ce8-41ba-8e8c-e85cdef216de" providerId="ADAL" clId="{9B44DA2B-0EC9-4B85-B54A-ABE466854019}" dt="2024-08-25T13:41:49.626" v="315" actId="20577"/>
        <pc:sldMkLst>
          <pc:docMk/>
          <pc:sldMk cId="0" sldId="295"/>
        </pc:sldMkLst>
        <pc:spChg chg="mod">
          <ac:chgData name="Wittman, Barry" userId="bff186cd-6ce8-41ba-8e8c-e85cdef216de" providerId="ADAL" clId="{9B44DA2B-0EC9-4B85-B54A-ABE466854019}" dt="2024-08-25T13:41:49.626" v="315" actId="20577"/>
          <ac:spMkLst>
            <pc:docMk/>
            <pc:sldMk cId="0" sldId="295"/>
            <ac:spMk id="3" creationId="{00000000-0000-0000-0000-000000000000}"/>
          </ac:spMkLst>
        </pc:spChg>
      </pc:sldChg>
      <pc:sldChg chg="addSp delSp modSp">
        <pc:chgData name="Wittman, Barry" userId="bff186cd-6ce8-41ba-8e8c-e85cdef216de" providerId="ADAL" clId="{9B44DA2B-0EC9-4B85-B54A-ABE466854019}" dt="2024-08-25T13:34:22.105" v="243" actId="1038"/>
        <pc:sldMkLst>
          <pc:docMk/>
          <pc:sldMk cId="0" sldId="301"/>
        </pc:sldMkLst>
        <pc:spChg chg="add mod">
          <ac:chgData name="Wittman, Barry" userId="bff186cd-6ce8-41ba-8e8c-e85cdef216de" providerId="ADAL" clId="{9B44DA2B-0EC9-4B85-B54A-ABE466854019}" dt="2024-08-25T13:34:22.105" v="243" actId="1038"/>
          <ac:spMkLst>
            <pc:docMk/>
            <pc:sldMk cId="0" sldId="301"/>
            <ac:spMk id="4" creationId="{E6648EED-C316-490F-8CF7-81E8E299F30F}"/>
          </ac:spMkLst>
        </pc:spChg>
        <pc:spChg chg="add mod">
          <ac:chgData name="Wittman, Barry" userId="bff186cd-6ce8-41ba-8e8c-e85cdef216de" providerId="ADAL" clId="{9B44DA2B-0EC9-4B85-B54A-ABE466854019}" dt="2024-08-25T13:34:22.105" v="243" actId="1038"/>
          <ac:spMkLst>
            <pc:docMk/>
            <pc:sldMk cId="0" sldId="301"/>
            <ac:spMk id="5" creationId="{43F46177-5ADD-4982-BCFC-6A33AA5A6131}"/>
          </ac:spMkLst>
        </pc:spChg>
        <pc:spChg chg="add mod">
          <ac:chgData name="Wittman, Barry" userId="bff186cd-6ce8-41ba-8e8c-e85cdef216de" providerId="ADAL" clId="{9B44DA2B-0EC9-4B85-B54A-ABE466854019}" dt="2024-08-25T13:34:22.105" v="243" actId="1038"/>
          <ac:spMkLst>
            <pc:docMk/>
            <pc:sldMk cId="0" sldId="301"/>
            <ac:spMk id="6" creationId="{E75D9D5C-513E-4DA7-9030-971E79B5522F}"/>
          </ac:spMkLst>
        </pc:spChg>
        <pc:spChg chg="add mod">
          <ac:chgData name="Wittman, Barry" userId="bff186cd-6ce8-41ba-8e8c-e85cdef216de" providerId="ADAL" clId="{9B44DA2B-0EC9-4B85-B54A-ABE466854019}" dt="2024-08-25T13:34:22.105" v="243" actId="1038"/>
          <ac:spMkLst>
            <pc:docMk/>
            <pc:sldMk cId="0" sldId="301"/>
            <ac:spMk id="7" creationId="{6B5ABF47-F19F-43B8-A17D-253E2A21FAD8}"/>
          </ac:spMkLst>
        </pc:spChg>
        <pc:spChg chg="add mod">
          <ac:chgData name="Wittman, Barry" userId="bff186cd-6ce8-41ba-8e8c-e85cdef216de" providerId="ADAL" clId="{9B44DA2B-0EC9-4B85-B54A-ABE466854019}" dt="2024-08-25T13:34:22.105" v="243" actId="1038"/>
          <ac:spMkLst>
            <pc:docMk/>
            <pc:sldMk cId="0" sldId="301"/>
            <ac:spMk id="8" creationId="{DFBCA032-9683-4234-9116-6FB55C45CEE1}"/>
          </ac:spMkLst>
        </pc:spChg>
        <pc:spChg chg="add mod">
          <ac:chgData name="Wittman, Barry" userId="bff186cd-6ce8-41ba-8e8c-e85cdef216de" providerId="ADAL" clId="{9B44DA2B-0EC9-4B85-B54A-ABE466854019}" dt="2024-08-25T13:34:22.105" v="243" actId="1038"/>
          <ac:spMkLst>
            <pc:docMk/>
            <pc:sldMk cId="0" sldId="301"/>
            <ac:spMk id="32" creationId="{B816180C-7FDD-42CD-8F6D-02B8483A4FFD}"/>
          </ac:spMkLst>
        </pc:spChg>
        <pc:cxnChg chg="add del mod">
          <ac:chgData name="Wittman, Barry" userId="bff186cd-6ce8-41ba-8e8c-e85cdef216de" providerId="ADAL" clId="{9B44DA2B-0EC9-4B85-B54A-ABE466854019}" dt="2024-08-25T13:31:53.580" v="202" actId="478"/>
          <ac:cxnSpMkLst>
            <pc:docMk/>
            <pc:sldMk cId="0" sldId="301"/>
            <ac:cxnSpMk id="9" creationId="{58D75EC1-BAD5-4E17-BCCB-9F0D588E1D76}"/>
          </ac:cxnSpMkLst>
        </pc:cxnChg>
        <pc:cxnChg chg="add del mod">
          <ac:chgData name="Wittman, Barry" userId="bff186cd-6ce8-41ba-8e8c-e85cdef216de" providerId="ADAL" clId="{9B44DA2B-0EC9-4B85-B54A-ABE466854019}" dt="2024-08-25T13:31:54.413" v="203" actId="478"/>
          <ac:cxnSpMkLst>
            <pc:docMk/>
            <pc:sldMk cId="0" sldId="301"/>
            <ac:cxnSpMk id="10" creationId="{E08765CA-A412-46B2-8019-07FF532CFF8D}"/>
          </ac:cxnSpMkLst>
        </pc:cxnChg>
        <pc:cxnChg chg="add del mod">
          <ac:chgData name="Wittman, Barry" userId="bff186cd-6ce8-41ba-8e8c-e85cdef216de" providerId="ADAL" clId="{9B44DA2B-0EC9-4B85-B54A-ABE466854019}" dt="2024-08-25T13:31:52.947" v="201" actId="478"/>
          <ac:cxnSpMkLst>
            <pc:docMk/>
            <pc:sldMk cId="0" sldId="301"/>
            <ac:cxnSpMk id="11" creationId="{EC9EC319-4570-4D66-95E7-E82B9710EB30}"/>
          </ac:cxnSpMkLst>
        </pc:cxnChg>
        <pc:cxnChg chg="add del mod">
          <ac:chgData name="Wittman, Barry" userId="bff186cd-6ce8-41ba-8e8c-e85cdef216de" providerId="ADAL" clId="{9B44DA2B-0EC9-4B85-B54A-ABE466854019}" dt="2024-08-25T13:31:52.033" v="200" actId="478"/>
          <ac:cxnSpMkLst>
            <pc:docMk/>
            <pc:sldMk cId="0" sldId="301"/>
            <ac:cxnSpMk id="12" creationId="{E4A406D0-A366-4425-8F4F-B94D50803554}"/>
          </ac:cxnSpMkLst>
        </pc:cxnChg>
        <pc:cxnChg chg="add del mod">
          <ac:chgData name="Wittman, Barry" userId="bff186cd-6ce8-41ba-8e8c-e85cdef216de" providerId="ADAL" clId="{9B44DA2B-0EC9-4B85-B54A-ABE466854019}" dt="2024-08-25T13:31:55.147" v="204" actId="478"/>
          <ac:cxnSpMkLst>
            <pc:docMk/>
            <pc:sldMk cId="0" sldId="301"/>
            <ac:cxnSpMk id="13" creationId="{F3A0DDC6-E918-4DE4-B633-9681579A9329}"/>
          </ac:cxnSpMkLst>
        </pc:cxnChg>
        <pc:cxnChg chg="add del mod">
          <ac:chgData name="Wittman, Barry" userId="bff186cd-6ce8-41ba-8e8c-e85cdef216de" providerId="ADAL" clId="{9B44DA2B-0EC9-4B85-B54A-ABE466854019}" dt="2024-08-25T13:31:50.906" v="199" actId="478"/>
          <ac:cxnSpMkLst>
            <pc:docMk/>
            <pc:sldMk cId="0" sldId="301"/>
            <ac:cxnSpMk id="14" creationId="{41BB08CA-2088-4944-9307-4E718D2D0FE7}"/>
          </ac:cxnSpMkLst>
        </pc:cxnChg>
        <pc:cxnChg chg="add mod">
          <ac:chgData name="Wittman, Barry" userId="bff186cd-6ce8-41ba-8e8c-e85cdef216de" providerId="ADAL" clId="{9B44DA2B-0EC9-4B85-B54A-ABE466854019}" dt="2024-08-25T13:34:22.105" v="243" actId="1038"/>
          <ac:cxnSpMkLst>
            <pc:docMk/>
            <pc:sldMk cId="0" sldId="301"/>
            <ac:cxnSpMk id="34" creationId="{DA860C87-2B81-4172-8FA2-3A7807324EAB}"/>
          </ac:cxnSpMkLst>
        </pc:cxnChg>
        <pc:cxnChg chg="add mod">
          <ac:chgData name="Wittman, Barry" userId="bff186cd-6ce8-41ba-8e8c-e85cdef216de" providerId="ADAL" clId="{9B44DA2B-0EC9-4B85-B54A-ABE466854019}" dt="2024-08-25T13:34:22.105" v="243" actId="1038"/>
          <ac:cxnSpMkLst>
            <pc:docMk/>
            <pc:sldMk cId="0" sldId="301"/>
            <ac:cxnSpMk id="35" creationId="{A4BB2E52-8ADB-4406-BF58-6B18EC820215}"/>
          </ac:cxnSpMkLst>
        </pc:cxnChg>
        <pc:cxnChg chg="add mod">
          <ac:chgData name="Wittman, Barry" userId="bff186cd-6ce8-41ba-8e8c-e85cdef216de" providerId="ADAL" clId="{9B44DA2B-0EC9-4B85-B54A-ABE466854019}" dt="2024-08-25T13:34:22.105" v="243" actId="1038"/>
          <ac:cxnSpMkLst>
            <pc:docMk/>
            <pc:sldMk cId="0" sldId="301"/>
            <ac:cxnSpMk id="38" creationId="{F5C00C2A-CA56-407C-98DC-4110A8C6681B}"/>
          </ac:cxnSpMkLst>
        </pc:cxnChg>
        <pc:cxnChg chg="add mod">
          <ac:chgData name="Wittman, Barry" userId="bff186cd-6ce8-41ba-8e8c-e85cdef216de" providerId="ADAL" clId="{9B44DA2B-0EC9-4B85-B54A-ABE466854019}" dt="2024-08-25T13:34:22.105" v="243" actId="1038"/>
          <ac:cxnSpMkLst>
            <pc:docMk/>
            <pc:sldMk cId="0" sldId="301"/>
            <ac:cxnSpMk id="41" creationId="{49F7F74F-AA1B-4135-9A8B-4D2E325F9162}"/>
          </ac:cxnSpMkLst>
        </pc:cxnChg>
        <pc:cxnChg chg="add mod">
          <ac:chgData name="Wittman, Barry" userId="bff186cd-6ce8-41ba-8e8c-e85cdef216de" providerId="ADAL" clId="{9B44DA2B-0EC9-4B85-B54A-ABE466854019}" dt="2024-08-25T13:34:22.105" v="243" actId="1038"/>
          <ac:cxnSpMkLst>
            <pc:docMk/>
            <pc:sldMk cId="0" sldId="301"/>
            <ac:cxnSpMk id="44" creationId="{A6361BDD-FE59-43AD-A411-EA9288296A26}"/>
          </ac:cxnSpMkLst>
        </pc:cxnChg>
      </pc:sldChg>
      <pc:sldChg chg="addSp modSp modAnim">
        <pc:chgData name="Wittman, Barry" userId="bff186cd-6ce8-41ba-8e8c-e85cdef216de" providerId="ADAL" clId="{9B44DA2B-0EC9-4B85-B54A-ABE466854019}" dt="2024-08-25T13:30:48.898" v="187" actId="1037"/>
        <pc:sldMkLst>
          <pc:docMk/>
          <pc:sldMk cId="0" sldId="302"/>
        </pc:sldMkLst>
        <pc:spChg chg="mod">
          <ac:chgData name="Wittman, Barry" userId="bff186cd-6ce8-41ba-8e8c-e85cdef216de" providerId="ADAL" clId="{9B44DA2B-0EC9-4B85-B54A-ABE466854019}" dt="2024-08-25T13:28:36.662" v="132" actId="15"/>
          <ac:spMkLst>
            <pc:docMk/>
            <pc:sldMk cId="0" sldId="302"/>
            <ac:spMk id="3" creationId="{00000000-0000-0000-0000-000000000000}"/>
          </ac:spMkLst>
        </pc:spChg>
        <pc:spChg chg="add mod">
          <ac:chgData name="Wittman, Barry" userId="bff186cd-6ce8-41ba-8e8c-e85cdef216de" providerId="ADAL" clId="{9B44DA2B-0EC9-4B85-B54A-ABE466854019}" dt="2024-08-25T13:30:48.898" v="187" actId="1037"/>
          <ac:spMkLst>
            <pc:docMk/>
            <pc:sldMk cId="0" sldId="302"/>
            <ac:spMk id="4" creationId="{308552DA-9BD1-4200-9ABE-38C5E23F175C}"/>
          </ac:spMkLst>
        </pc:spChg>
        <pc:spChg chg="add mod">
          <ac:chgData name="Wittman, Barry" userId="bff186cd-6ce8-41ba-8e8c-e85cdef216de" providerId="ADAL" clId="{9B44DA2B-0EC9-4B85-B54A-ABE466854019}" dt="2024-08-25T13:30:48.898" v="187" actId="1037"/>
          <ac:spMkLst>
            <pc:docMk/>
            <pc:sldMk cId="0" sldId="302"/>
            <ac:spMk id="5" creationId="{6451C2C0-79B8-43D3-9798-844B8F5D63E6}"/>
          </ac:spMkLst>
        </pc:spChg>
        <pc:spChg chg="add mod">
          <ac:chgData name="Wittman, Barry" userId="bff186cd-6ce8-41ba-8e8c-e85cdef216de" providerId="ADAL" clId="{9B44DA2B-0EC9-4B85-B54A-ABE466854019}" dt="2024-08-25T13:30:48.898" v="187" actId="1037"/>
          <ac:spMkLst>
            <pc:docMk/>
            <pc:sldMk cId="0" sldId="302"/>
            <ac:spMk id="6" creationId="{BCD24754-5A44-4988-9902-AFE270D3A6D7}"/>
          </ac:spMkLst>
        </pc:spChg>
        <pc:spChg chg="add mod">
          <ac:chgData name="Wittman, Barry" userId="bff186cd-6ce8-41ba-8e8c-e85cdef216de" providerId="ADAL" clId="{9B44DA2B-0EC9-4B85-B54A-ABE466854019}" dt="2024-08-25T13:30:48.898" v="187" actId="1037"/>
          <ac:spMkLst>
            <pc:docMk/>
            <pc:sldMk cId="0" sldId="302"/>
            <ac:spMk id="7" creationId="{B522FC24-CCF2-4F54-90F1-3317ABC9E53B}"/>
          </ac:spMkLst>
        </pc:spChg>
        <pc:spChg chg="add mod">
          <ac:chgData name="Wittman, Barry" userId="bff186cd-6ce8-41ba-8e8c-e85cdef216de" providerId="ADAL" clId="{9B44DA2B-0EC9-4B85-B54A-ABE466854019}" dt="2024-08-25T13:30:48.898" v="187" actId="1037"/>
          <ac:spMkLst>
            <pc:docMk/>
            <pc:sldMk cId="0" sldId="302"/>
            <ac:spMk id="8" creationId="{03A73CE4-CF5E-4797-83EA-3EA9047296C2}"/>
          </ac:spMkLst>
        </pc:spChg>
        <pc:cxnChg chg="add mod">
          <ac:chgData name="Wittman, Barry" userId="bff186cd-6ce8-41ba-8e8c-e85cdef216de" providerId="ADAL" clId="{9B44DA2B-0EC9-4B85-B54A-ABE466854019}" dt="2024-08-25T13:30:48.898" v="187" actId="1037"/>
          <ac:cxnSpMkLst>
            <pc:docMk/>
            <pc:sldMk cId="0" sldId="302"/>
            <ac:cxnSpMk id="10" creationId="{478FFA1D-AC95-44D2-B203-29D5AB18F1AF}"/>
          </ac:cxnSpMkLst>
        </pc:cxnChg>
        <pc:cxnChg chg="add mod">
          <ac:chgData name="Wittman, Barry" userId="bff186cd-6ce8-41ba-8e8c-e85cdef216de" providerId="ADAL" clId="{9B44DA2B-0EC9-4B85-B54A-ABE466854019}" dt="2024-08-25T13:30:48.898" v="187" actId="1037"/>
          <ac:cxnSpMkLst>
            <pc:docMk/>
            <pc:sldMk cId="0" sldId="302"/>
            <ac:cxnSpMk id="11" creationId="{1236847E-7555-4E1B-B6FC-E7B3814812D8}"/>
          </ac:cxnSpMkLst>
        </pc:cxnChg>
        <pc:cxnChg chg="add mod">
          <ac:chgData name="Wittman, Barry" userId="bff186cd-6ce8-41ba-8e8c-e85cdef216de" providerId="ADAL" clId="{9B44DA2B-0EC9-4B85-B54A-ABE466854019}" dt="2024-08-25T13:30:48.898" v="187" actId="1037"/>
          <ac:cxnSpMkLst>
            <pc:docMk/>
            <pc:sldMk cId="0" sldId="302"/>
            <ac:cxnSpMk id="15" creationId="{0400D46A-40B0-490A-A035-B12B14FD4432}"/>
          </ac:cxnSpMkLst>
        </pc:cxnChg>
        <pc:cxnChg chg="add mod">
          <ac:chgData name="Wittman, Barry" userId="bff186cd-6ce8-41ba-8e8c-e85cdef216de" providerId="ADAL" clId="{9B44DA2B-0EC9-4B85-B54A-ABE466854019}" dt="2024-08-25T13:30:48.898" v="187" actId="1037"/>
          <ac:cxnSpMkLst>
            <pc:docMk/>
            <pc:sldMk cId="0" sldId="302"/>
            <ac:cxnSpMk id="18" creationId="{433FED09-01EA-4E24-BB52-057C443A1F4A}"/>
          </ac:cxnSpMkLst>
        </pc:cxnChg>
        <pc:cxnChg chg="add mod">
          <ac:chgData name="Wittman, Barry" userId="bff186cd-6ce8-41ba-8e8c-e85cdef216de" providerId="ADAL" clId="{9B44DA2B-0EC9-4B85-B54A-ABE466854019}" dt="2024-08-25T13:30:48.898" v="187" actId="1037"/>
          <ac:cxnSpMkLst>
            <pc:docMk/>
            <pc:sldMk cId="0" sldId="302"/>
            <ac:cxnSpMk id="21" creationId="{9A5CDF45-2C4E-46CE-93F2-E506036EE818}"/>
          </ac:cxnSpMkLst>
        </pc:cxnChg>
        <pc:cxnChg chg="add mod">
          <ac:chgData name="Wittman, Barry" userId="bff186cd-6ce8-41ba-8e8c-e85cdef216de" providerId="ADAL" clId="{9B44DA2B-0EC9-4B85-B54A-ABE466854019}" dt="2024-08-25T13:30:48.898" v="187" actId="1037"/>
          <ac:cxnSpMkLst>
            <pc:docMk/>
            <pc:sldMk cId="0" sldId="302"/>
            <ac:cxnSpMk id="24" creationId="{C4426255-9A23-48C9-967E-72AD3DD52104}"/>
          </ac:cxnSpMkLst>
        </pc:cxnChg>
      </pc:sldChg>
      <pc:sldChg chg="modSp">
        <pc:chgData name="Wittman, Barry" userId="bff186cd-6ce8-41ba-8e8c-e85cdef216de" providerId="ADAL" clId="{9B44DA2B-0EC9-4B85-B54A-ABE466854019}" dt="2024-08-25T13:41:22.587" v="311" actId="20577"/>
        <pc:sldMkLst>
          <pc:docMk/>
          <pc:sldMk cId="4197692237" sldId="306"/>
        </pc:sldMkLst>
        <pc:spChg chg="mod">
          <ac:chgData name="Wittman, Barry" userId="bff186cd-6ce8-41ba-8e8c-e85cdef216de" providerId="ADAL" clId="{9B44DA2B-0EC9-4B85-B54A-ABE466854019}" dt="2024-08-25T13:41:22.587" v="311" actId="20577"/>
          <ac:spMkLst>
            <pc:docMk/>
            <pc:sldMk cId="4197692237" sldId="306"/>
            <ac:spMk id="3" creationId="{00000000-0000-0000-0000-000000000000}"/>
          </ac:spMkLst>
        </pc:spChg>
      </pc:sldChg>
      <pc:sldChg chg="modSp">
        <pc:chgData name="Wittman, Barry" userId="bff186cd-6ce8-41ba-8e8c-e85cdef216de" providerId="ADAL" clId="{9B44DA2B-0EC9-4B85-B54A-ABE466854019}" dt="2024-08-25T13:35:10.754" v="267" actId="313"/>
        <pc:sldMkLst>
          <pc:docMk/>
          <pc:sldMk cId="2075042964" sldId="313"/>
        </pc:sldMkLst>
        <pc:spChg chg="mod">
          <ac:chgData name="Wittman, Barry" userId="bff186cd-6ce8-41ba-8e8c-e85cdef216de" providerId="ADAL" clId="{9B44DA2B-0EC9-4B85-B54A-ABE466854019}" dt="2024-08-25T13:35:10.754" v="267" actId="313"/>
          <ac:spMkLst>
            <pc:docMk/>
            <pc:sldMk cId="2075042964" sldId="313"/>
            <ac:spMk id="3" creationId="{00000000-0000-0000-0000-000000000000}"/>
          </ac:spMkLst>
        </pc:spChg>
      </pc:sldChg>
      <pc:sldChg chg="modSp">
        <pc:chgData name="Wittman, Barry" userId="bff186cd-6ce8-41ba-8e8c-e85cdef216de" providerId="ADAL" clId="{9B44DA2B-0EC9-4B85-B54A-ABE466854019}" dt="2024-08-25T13:25:34.610" v="111" actId="20577"/>
        <pc:sldMkLst>
          <pc:docMk/>
          <pc:sldMk cId="2520298445" sldId="338"/>
        </pc:sldMkLst>
        <pc:spChg chg="mod">
          <ac:chgData name="Wittman, Barry" userId="bff186cd-6ce8-41ba-8e8c-e85cdef216de" providerId="ADAL" clId="{9B44DA2B-0EC9-4B85-B54A-ABE466854019}" dt="2024-08-25T13:25:34.610" v="111" actId="20577"/>
          <ac:spMkLst>
            <pc:docMk/>
            <pc:sldMk cId="2520298445" sldId="338"/>
            <ac:spMk id="3" creationId="{00000000-0000-0000-0000-000000000000}"/>
          </ac:spMkLst>
        </pc:sp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Major</c:v>
                </c:pt>
              </c:strCache>
            </c:strRef>
          </c:tx>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Sheet1!$A$2:$A$3</c:f>
              <c:strCache>
                <c:ptCount val="2"/>
                <c:pt idx="0">
                  <c:v>Computer Science</c:v>
                </c:pt>
                <c:pt idx="1">
                  <c:v>Chemistry</c:v>
                </c:pt>
              </c:strCache>
            </c:strRef>
          </c:cat>
          <c:val>
            <c:numRef>
              <c:f>Sheet1!$B$2:$B$3</c:f>
              <c:numCache>
                <c:formatCode>General</c:formatCode>
                <c:ptCount val="2"/>
                <c:pt idx="0">
                  <c:v>19</c:v>
                </c:pt>
                <c:pt idx="1">
                  <c:v>1</c:v>
                </c:pt>
              </c:numCache>
            </c:numRef>
          </c:val>
          <c:extLst>
            <c:ext xmlns:c16="http://schemas.microsoft.com/office/drawing/2014/chart" uri="{C3380CC4-5D6E-409C-BE32-E72D297353CC}">
              <c16:uniqueId val="{00000000-052C-4DEB-8CD2-87ED0A624F11}"/>
            </c:ext>
          </c:extLst>
        </c:ser>
        <c:dLbls>
          <c:showLegendKey val="0"/>
          <c:showVal val="0"/>
          <c:showCatName val="0"/>
          <c:showSerName val="0"/>
          <c:showPercent val="1"/>
          <c:showBubbleSize val="0"/>
          <c:showLeaderLines val="1"/>
        </c:dLbls>
      </c:pie3DChart>
    </c:plotArea>
    <c:legend>
      <c:legendPos val="t"/>
      <c:overlay val="0"/>
    </c:legend>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65D7C4-3410-4D0F-B36E-554D22197CE6}" type="doc">
      <dgm:prSet loTypeId="urn:microsoft.com/office/officeart/2005/8/layout/chevron2" loCatId="list" qsTypeId="urn:microsoft.com/office/officeart/2005/8/quickstyle/simple4" qsCatId="simple" csTypeId="urn:microsoft.com/office/officeart/2005/8/colors/colorful1#1" csCatId="colorful" phldr="1"/>
      <dgm:spPr/>
      <dgm:t>
        <a:bodyPr/>
        <a:lstStyle/>
        <a:p>
          <a:endParaRPr lang="en-US"/>
        </a:p>
      </dgm:t>
    </dgm:pt>
    <dgm:pt modelId="{9DCB681B-A449-4B0F-BA50-7457DA02F5A9}">
      <dgm:prSet phldrT="[Text]"/>
      <dgm:spPr/>
      <dgm:t>
        <a:bodyPr/>
        <a:lstStyle/>
        <a:p>
          <a:r>
            <a:rPr lang="en-US" dirty="0"/>
            <a:t>36%</a:t>
          </a:r>
        </a:p>
      </dgm:t>
    </dgm:pt>
    <dgm:pt modelId="{FA5D46A2-D628-4286-85E9-674D60EAF93B}" type="parTrans" cxnId="{8517771E-83D0-40BC-B39D-2A23BF92DE2A}">
      <dgm:prSet/>
      <dgm:spPr/>
      <dgm:t>
        <a:bodyPr/>
        <a:lstStyle/>
        <a:p>
          <a:endParaRPr lang="en-US"/>
        </a:p>
      </dgm:t>
    </dgm:pt>
    <dgm:pt modelId="{059ABB7C-98CA-4BB1-8CBB-A0A9CC7E1955}" type="sibTrans" cxnId="{8517771E-83D0-40BC-B39D-2A23BF92DE2A}">
      <dgm:prSet/>
      <dgm:spPr/>
      <dgm:t>
        <a:bodyPr/>
        <a:lstStyle/>
        <a:p>
          <a:endParaRPr lang="en-US"/>
        </a:p>
      </dgm:t>
    </dgm:pt>
    <dgm:pt modelId="{E21E4EEB-49D4-459E-A41F-AD578CB2F078}">
      <dgm:prSet phldrT="[Text]"/>
      <dgm:spPr/>
      <dgm:t>
        <a:bodyPr/>
        <a:lstStyle/>
        <a:p>
          <a:r>
            <a:rPr lang="en-US" dirty="0"/>
            <a:t>Four projects</a:t>
          </a:r>
        </a:p>
      </dgm:t>
    </dgm:pt>
    <dgm:pt modelId="{FD726678-A338-4036-A7CC-A06EC8BC950C}" type="parTrans" cxnId="{5E03DD40-2876-497F-B032-E45935AA0E97}">
      <dgm:prSet/>
      <dgm:spPr/>
      <dgm:t>
        <a:bodyPr/>
        <a:lstStyle/>
        <a:p>
          <a:endParaRPr lang="en-US"/>
        </a:p>
      </dgm:t>
    </dgm:pt>
    <dgm:pt modelId="{FF2F222F-8F9B-4118-B542-950F520C517F}" type="sibTrans" cxnId="{5E03DD40-2876-497F-B032-E45935AA0E97}">
      <dgm:prSet/>
      <dgm:spPr/>
      <dgm:t>
        <a:bodyPr/>
        <a:lstStyle/>
        <a:p>
          <a:endParaRPr lang="en-US"/>
        </a:p>
      </dgm:t>
    </dgm:pt>
    <dgm:pt modelId="{6921E697-DAAE-4B69-9CA4-E23B93FBF4E3}">
      <dgm:prSet phldrT="[Text]"/>
      <dgm:spPr/>
      <dgm:t>
        <a:bodyPr/>
        <a:lstStyle/>
        <a:p>
          <a:r>
            <a:rPr lang="en-US" dirty="0"/>
            <a:t>Equally weighted</a:t>
          </a:r>
        </a:p>
      </dgm:t>
    </dgm:pt>
    <dgm:pt modelId="{6CC319CD-3C04-48DC-8D91-BB46FCF50395}" type="parTrans" cxnId="{163EDAA9-D3FE-45F2-B168-7FBB991908BC}">
      <dgm:prSet/>
      <dgm:spPr/>
      <dgm:t>
        <a:bodyPr/>
        <a:lstStyle/>
        <a:p>
          <a:endParaRPr lang="en-US"/>
        </a:p>
      </dgm:t>
    </dgm:pt>
    <dgm:pt modelId="{1471E15C-7A98-48A4-BDBF-9A010728F83F}" type="sibTrans" cxnId="{163EDAA9-D3FE-45F2-B168-7FBB991908BC}">
      <dgm:prSet/>
      <dgm:spPr/>
      <dgm:t>
        <a:bodyPr/>
        <a:lstStyle/>
        <a:p>
          <a:endParaRPr lang="en-US"/>
        </a:p>
      </dgm:t>
    </dgm:pt>
    <dgm:pt modelId="{541F8F55-61A2-4D8F-A3C7-B3F1836D61B9}">
      <dgm:prSet phldrT="[Text]"/>
      <dgm:spPr/>
      <dgm:t>
        <a:bodyPr/>
        <a:lstStyle/>
        <a:p>
          <a:r>
            <a:rPr lang="en-US" dirty="0"/>
            <a:t>14%</a:t>
          </a:r>
        </a:p>
      </dgm:t>
    </dgm:pt>
    <dgm:pt modelId="{150608E5-1145-43B0-852A-822CEFDC4C45}" type="parTrans" cxnId="{9890B2AD-568A-45E8-B1DB-4D64950D6173}">
      <dgm:prSet/>
      <dgm:spPr/>
      <dgm:t>
        <a:bodyPr/>
        <a:lstStyle/>
        <a:p>
          <a:endParaRPr lang="en-US"/>
        </a:p>
      </dgm:t>
    </dgm:pt>
    <dgm:pt modelId="{BFB284BB-749C-4BFA-8F3B-07A3CA7E2A89}" type="sibTrans" cxnId="{9890B2AD-568A-45E8-B1DB-4D64950D6173}">
      <dgm:prSet/>
      <dgm:spPr/>
      <dgm:t>
        <a:bodyPr/>
        <a:lstStyle/>
        <a:p>
          <a:endParaRPr lang="en-US"/>
        </a:p>
      </dgm:t>
    </dgm:pt>
    <dgm:pt modelId="{96D2D17D-5E65-46D6-AD34-7A6F5C11FD58}">
      <dgm:prSet phldrT="[Text]"/>
      <dgm:spPr/>
      <dgm:t>
        <a:bodyPr/>
        <a:lstStyle/>
        <a:p>
          <a:r>
            <a:rPr lang="en-US" dirty="0"/>
            <a:t>Homework assignments</a:t>
          </a:r>
        </a:p>
      </dgm:t>
    </dgm:pt>
    <dgm:pt modelId="{0EC43BCC-0179-4E65-BAA9-99E00FE3EA4C}" type="parTrans" cxnId="{B5BD70FD-2E62-4303-B0F1-88DD2F02A901}">
      <dgm:prSet/>
      <dgm:spPr/>
      <dgm:t>
        <a:bodyPr/>
        <a:lstStyle/>
        <a:p>
          <a:endParaRPr lang="en-US"/>
        </a:p>
      </dgm:t>
    </dgm:pt>
    <dgm:pt modelId="{3EF8087F-39ED-4022-9793-DBC691B5E758}" type="sibTrans" cxnId="{B5BD70FD-2E62-4303-B0F1-88DD2F02A901}">
      <dgm:prSet/>
      <dgm:spPr/>
      <dgm:t>
        <a:bodyPr/>
        <a:lstStyle/>
        <a:p>
          <a:endParaRPr lang="en-US"/>
        </a:p>
      </dgm:t>
    </dgm:pt>
    <dgm:pt modelId="{539A618A-A785-4CBE-834D-15E1AC7FA285}">
      <dgm:prSet phldrT="[Text]"/>
      <dgm:spPr/>
      <dgm:t>
        <a:bodyPr/>
        <a:lstStyle/>
        <a:p>
          <a:r>
            <a:rPr lang="en-US" dirty="0"/>
            <a:t>5%</a:t>
          </a:r>
        </a:p>
      </dgm:t>
    </dgm:pt>
    <dgm:pt modelId="{17CA777D-D70B-4B9E-9EA2-6C89CB4E6FD1}" type="parTrans" cxnId="{AE2BA671-A5FA-4247-B975-64009B627A54}">
      <dgm:prSet/>
      <dgm:spPr/>
      <dgm:t>
        <a:bodyPr/>
        <a:lstStyle/>
        <a:p>
          <a:endParaRPr lang="en-US"/>
        </a:p>
      </dgm:t>
    </dgm:pt>
    <dgm:pt modelId="{BF1555F8-6ABB-472D-A276-963381F660B8}" type="sibTrans" cxnId="{AE2BA671-A5FA-4247-B975-64009B627A54}">
      <dgm:prSet/>
      <dgm:spPr/>
      <dgm:t>
        <a:bodyPr/>
        <a:lstStyle/>
        <a:p>
          <a:endParaRPr lang="en-US"/>
        </a:p>
      </dgm:t>
    </dgm:pt>
    <dgm:pt modelId="{D0E50B15-1CD6-4117-B423-D65A50F38DA7}">
      <dgm:prSet phldrT="[Text]"/>
      <dgm:spPr/>
      <dgm:t>
        <a:bodyPr/>
        <a:lstStyle/>
        <a:p>
          <a:r>
            <a:rPr lang="en-US" dirty="0"/>
            <a:t>Quizzes</a:t>
          </a:r>
        </a:p>
      </dgm:t>
    </dgm:pt>
    <dgm:pt modelId="{4D30B929-63B8-4995-90F8-A3BE494B4A77}" type="parTrans" cxnId="{BE3BB7AB-77DF-4B8C-A141-79BDFDF31AA9}">
      <dgm:prSet/>
      <dgm:spPr/>
      <dgm:t>
        <a:bodyPr/>
        <a:lstStyle/>
        <a:p>
          <a:endParaRPr lang="en-US"/>
        </a:p>
      </dgm:t>
    </dgm:pt>
    <dgm:pt modelId="{43A66D05-48BC-4E1C-86F8-997096A12987}" type="sibTrans" cxnId="{BE3BB7AB-77DF-4B8C-A141-79BDFDF31AA9}">
      <dgm:prSet/>
      <dgm:spPr/>
      <dgm:t>
        <a:bodyPr/>
        <a:lstStyle/>
        <a:p>
          <a:endParaRPr lang="en-US"/>
        </a:p>
      </dgm:t>
    </dgm:pt>
    <dgm:pt modelId="{ACA58715-8D12-4292-B435-9F1E4398AC26}">
      <dgm:prSet phldrT="[Text]"/>
      <dgm:spPr/>
      <dgm:t>
        <a:bodyPr/>
        <a:lstStyle/>
        <a:p>
          <a:r>
            <a:rPr lang="en-US" dirty="0"/>
            <a:t>30%</a:t>
          </a:r>
        </a:p>
      </dgm:t>
    </dgm:pt>
    <dgm:pt modelId="{4CC96750-F115-4921-A546-2E76B21D3670}" type="parTrans" cxnId="{DF485D42-F8BF-45FA-8333-28E27A592E22}">
      <dgm:prSet/>
      <dgm:spPr/>
      <dgm:t>
        <a:bodyPr/>
        <a:lstStyle/>
        <a:p>
          <a:endParaRPr lang="en-US"/>
        </a:p>
      </dgm:t>
    </dgm:pt>
    <dgm:pt modelId="{9833F1AB-0D0C-4045-B73F-C06F69021C63}" type="sibTrans" cxnId="{DF485D42-F8BF-45FA-8333-28E27A592E22}">
      <dgm:prSet/>
      <dgm:spPr/>
      <dgm:t>
        <a:bodyPr/>
        <a:lstStyle/>
        <a:p>
          <a:endParaRPr lang="en-US"/>
        </a:p>
      </dgm:t>
    </dgm:pt>
    <dgm:pt modelId="{2ED8F00E-4085-4DEA-9074-DA603C7CAA63}">
      <dgm:prSet phldrT="[Text]"/>
      <dgm:spPr/>
      <dgm:t>
        <a:bodyPr/>
        <a:lstStyle/>
        <a:p>
          <a:r>
            <a:rPr lang="en-US" dirty="0"/>
            <a:t>Two equally weighted midterm exams</a:t>
          </a:r>
        </a:p>
      </dgm:t>
    </dgm:pt>
    <dgm:pt modelId="{0215FEE2-FD4B-4001-BBCC-70BF01A936E4}" type="parTrans" cxnId="{C9B73D1F-B8CB-4DBC-B449-101FE90BF9CF}">
      <dgm:prSet/>
      <dgm:spPr/>
      <dgm:t>
        <a:bodyPr/>
        <a:lstStyle/>
        <a:p>
          <a:endParaRPr lang="en-US"/>
        </a:p>
      </dgm:t>
    </dgm:pt>
    <dgm:pt modelId="{E78F7E6D-539E-41C6-8463-933B09C5BB7E}" type="sibTrans" cxnId="{C9B73D1F-B8CB-4DBC-B449-101FE90BF9CF}">
      <dgm:prSet/>
      <dgm:spPr/>
      <dgm:t>
        <a:bodyPr/>
        <a:lstStyle/>
        <a:p>
          <a:endParaRPr lang="en-US"/>
        </a:p>
      </dgm:t>
    </dgm:pt>
    <dgm:pt modelId="{29A1DD6D-8568-44D5-ABCA-FB06CB2BC61C}">
      <dgm:prSet phldrT="[Text]"/>
      <dgm:spPr/>
      <dgm:t>
        <a:bodyPr/>
        <a:lstStyle/>
        <a:p>
          <a:r>
            <a:rPr lang="en-US" dirty="0"/>
            <a:t>15%</a:t>
          </a:r>
        </a:p>
      </dgm:t>
    </dgm:pt>
    <dgm:pt modelId="{41A0DA07-F0A0-4FE2-A89C-EA9BE3F30519}" type="parTrans" cxnId="{A8C760F8-FF66-485F-9DBE-9F01FAE07C79}">
      <dgm:prSet/>
      <dgm:spPr/>
      <dgm:t>
        <a:bodyPr/>
        <a:lstStyle/>
        <a:p>
          <a:endParaRPr lang="en-US"/>
        </a:p>
      </dgm:t>
    </dgm:pt>
    <dgm:pt modelId="{0D41B8B3-8476-4DE7-86C2-4AC36B46625A}" type="sibTrans" cxnId="{A8C760F8-FF66-485F-9DBE-9F01FAE07C79}">
      <dgm:prSet/>
      <dgm:spPr/>
      <dgm:t>
        <a:bodyPr/>
        <a:lstStyle/>
        <a:p>
          <a:endParaRPr lang="en-US"/>
        </a:p>
      </dgm:t>
    </dgm:pt>
    <dgm:pt modelId="{6C8FE3EF-81C4-49AD-A060-D34DDBF4226E}">
      <dgm:prSet phldrT="[Text]"/>
      <dgm:spPr/>
      <dgm:t>
        <a:bodyPr/>
        <a:lstStyle/>
        <a:p>
          <a:r>
            <a:rPr lang="en-US" dirty="0"/>
            <a:t>Final exam</a:t>
          </a:r>
        </a:p>
      </dgm:t>
    </dgm:pt>
    <dgm:pt modelId="{A3C805E0-26D0-4B82-995A-43A7C6420FC4}" type="parTrans" cxnId="{4E230D9F-82D3-443A-A4F7-7FA8CDEF96A1}">
      <dgm:prSet/>
      <dgm:spPr/>
      <dgm:t>
        <a:bodyPr/>
        <a:lstStyle/>
        <a:p>
          <a:endParaRPr lang="en-US"/>
        </a:p>
      </dgm:t>
    </dgm:pt>
    <dgm:pt modelId="{8502C190-A553-4F67-96C0-0A6926E0AC33}" type="sibTrans" cxnId="{4E230D9F-82D3-443A-A4F7-7FA8CDEF96A1}">
      <dgm:prSet/>
      <dgm:spPr/>
      <dgm:t>
        <a:bodyPr/>
        <a:lstStyle/>
        <a:p>
          <a:endParaRPr lang="en-US"/>
        </a:p>
      </dgm:t>
    </dgm:pt>
    <dgm:pt modelId="{5FBAFC0E-7DA1-4306-8A55-11D55F8855FE}" type="pres">
      <dgm:prSet presAssocID="{7D65D7C4-3410-4D0F-B36E-554D22197CE6}" presName="linearFlow" presStyleCnt="0">
        <dgm:presLayoutVars>
          <dgm:dir/>
          <dgm:animLvl val="lvl"/>
          <dgm:resizeHandles val="exact"/>
        </dgm:presLayoutVars>
      </dgm:prSet>
      <dgm:spPr/>
    </dgm:pt>
    <dgm:pt modelId="{6A4B5EB3-2B54-461B-8FEB-C23CB7E64CB9}" type="pres">
      <dgm:prSet presAssocID="{9DCB681B-A449-4B0F-BA50-7457DA02F5A9}" presName="composite" presStyleCnt="0"/>
      <dgm:spPr/>
    </dgm:pt>
    <dgm:pt modelId="{B2E9252A-9110-47DD-99A9-4B4FFF804121}" type="pres">
      <dgm:prSet presAssocID="{9DCB681B-A449-4B0F-BA50-7457DA02F5A9}" presName="parentText" presStyleLbl="alignNode1" presStyleIdx="0" presStyleCnt="5">
        <dgm:presLayoutVars>
          <dgm:chMax val="1"/>
          <dgm:bulletEnabled val="1"/>
        </dgm:presLayoutVars>
      </dgm:prSet>
      <dgm:spPr/>
    </dgm:pt>
    <dgm:pt modelId="{FA66920B-8472-48DC-9AE9-58BA76ED5B1B}" type="pres">
      <dgm:prSet presAssocID="{9DCB681B-A449-4B0F-BA50-7457DA02F5A9}" presName="descendantText" presStyleLbl="alignAcc1" presStyleIdx="0" presStyleCnt="5">
        <dgm:presLayoutVars>
          <dgm:bulletEnabled val="1"/>
        </dgm:presLayoutVars>
      </dgm:prSet>
      <dgm:spPr/>
    </dgm:pt>
    <dgm:pt modelId="{B9095857-0666-4452-BA35-D2688619F596}" type="pres">
      <dgm:prSet presAssocID="{059ABB7C-98CA-4BB1-8CBB-A0A9CC7E1955}" presName="sp" presStyleCnt="0"/>
      <dgm:spPr/>
    </dgm:pt>
    <dgm:pt modelId="{2632B4E3-2185-4776-9B75-638C2E6142E2}" type="pres">
      <dgm:prSet presAssocID="{541F8F55-61A2-4D8F-A3C7-B3F1836D61B9}" presName="composite" presStyleCnt="0"/>
      <dgm:spPr/>
    </dgm:pt>
    <dgm:pt modelId="{D59C1118-769E-4A7B-8619-1DDA2C40A4B4}" type="pres">
      <dgm:prSet presAssocID="{541F8F55-61A2-4D8F-A3C7-B3F1836D61B9}" presName="parentText" presStyleLbl="alignNode1" presStyleIdx="1" presStyleCnt="5">
        <dgm:presLayoutVars>
          <dgm:chMax val="1"/>
          <dgm:bulletEnabled val="1"/>
        </dgm:presLayoutVars>
      </dgm:prSet>
      <dgm:spPr/>
    </dgm:pt>
    <dgm:pt modelId="{22E18EA8-3B90-433C-81D2-63E8FCF45856}" type="pres">
      <dgm:prSet presAssocID="{541F8F55-61A2-4D8F-A3C7-B3F1836D61B9}" presName="descendantText" presStyleLbl="alignAcc1" presStyleIdx="1" presStyleCnt="5">
        <dgm:presLayoutVars>
          <dgm:bulletEnabled val="1"/>
        </dgm:presLayoutVars>
      </dgm:prSet>
      <dgm:spPr/>
    </dgm:pt>
    <dgm:pt modelId="{BDDD8E6D-E936-4A0E-85FD-2F16FDEB54EF}" type="pres">
      <dgm:prSet presAssocID="{BFB284BB-749C-4BFA-8F3B-07A3CA7E2A89}" presName="sp" presStyleCnt="0"/>
      <dgm:spPr/>
    </dgm:pt>
    <dgm:pt modelId="{66B8F29C-7835-4494-9B40-09000E4BD752}" type="pres">
      <dgm:prSet presAssocID="{539A618A-A785-4CBE-834D-15E1AC7FA285}" presName="composite" presStyleCnt="0"/>
      <dgm:spPr/>
    </dgm:pt>
    <dgm:pt modelId="{87C122AB-0EA2-40B6-A83C-BF4CF7F7781B}" type="pres">
      <dgm:prSet presAssocID="{539A618A-A785-4CBE-834D-15E1AC7FA285}" presName="parentText" presStyleLbl="alignNode1" presStyleIdx="2" presStyleCnt="5">
        <dgm:presLayoutVars>
          <dgm:chMax val="1"/>
          <dgm:bulletEnabled val="1"/>
        </dgm:presLayoutVars>
      </dgm:prSet>
      <dgm:spPr/>
    </dgm:pt>
    <dgm:pt modelId="{67DB148C-E805-4DA1-BE2B-620F67ABD829}" type="pres">
      <dgm:prSet presAssocID="{539A618A-A785-4CBE-834D-15E1AC7FA285}" presName="descendantText" presStyleLbl="alignAcc1" presStyleIdx="2" presStyleCnt="5">
        <dgm:presLayoutVars>
          <dgm:bulletEnabled val="1"/>
        </dgm:presLayoutVars>
      </dgm:prSet>
      <dgm:spPr/>
    </dgm:pt>
    <dgm:pt modelId="{F1F9BD5F-FC69-4CEC-8869-2D76DD543E0B}" type="pres">
      <dgm:prSet presAssocID="{BF1555F8-6ABB-472D-A276-963381F660B8}" presName="sp" presStyleCnt="0"/>
      <dgm:spPr/>
    </dgm:pt>
    <dgm:pt modelId="{0E41612E-D025-4971-A820-AE0DF88A2793}" type="pres">
      <dgm:prSet presAssocID="{ACA58715-8D12-4292-B435-9F1E4398AC26}" presName="composite" presStyleCnt="0"/>
      <dgm:spPr/>
    </dgm:pt>
    <dgm:pt modelId="{58E74281-39E3-4C9C-BF5D-A553E10C4AEC}" type="pres">
      <dgm:prSet presAssocID="{ACA58715-8D12-4292-B435-9F1E4398AC26}" presName="parentText" presStyleLbl="alignNode1" presStyleIdx="3" presStyleCnt="5">
        <dgm:presLayoutVars>
          <dgm:chMax val="1"/>
          <dgm:bulletEnabled val="1"/>
        </dgm:presLayoutVars>
      </dgm:prSet>
      <dgm:spPr/>
    </dgm:pt>
    <dgm:pt modelId="{A3284DF5-C2A4-4426-84F8-E58093051C31}" type="pres">
      <dgm:prSet presAssocID="{ACA58715-8D12-4292-B435-9F1E4398AC26}" presName="descendantText" presStyleLbl="alignAcc1" presStyleIdx="3" presStyleCnt="5">
        <dgm:presLayoutVars>
          <dgm:bulletEnabled val="1"/>
        </dgm:presLayoutVars>
      </dgm:prSet>
      <dgm:spPr/>
    </dgm:pt>
    <dgm:pt modelId="{6C8687AE-1068-4CCC-B816-EC068E7DF847}" type="pres">
      <dgm:prSet presAssocID="{9833F1AB-0D0C-4045-B73F-C06F69021C63}" presName="sp" presStyleCnt="0"/>
      <dgm:spPr/>
    </dgm:pt>
    <dgm:pt modelId="{9B240B52-51C1-4F19-891E-82C4708D6F65}" type="pres">
      <dgm:prSet presAssocID="{29A1DD6D-8568-44D5-ABCA-FB06CB2BC61C}" presName="composite" presStyleCnt="0"/>
      <dgm:spPr/>
    </dgm:pt>
    <dgm:pt modelId="{DA4376E4-83D8-470B-80C1-56C62DB1AE10}" type="pres">
      <dgm:prSet presAssocID="{29A1DD6D-8568-44D5-ABCA-FB06CB2BC61C}" presName="parentText" presStyleLbl="alignNode1" presStyleIdx="4" presStyleCnt="5">
        <dgm:presLayoutVars>
          <dgm:chMax val="1"/>
          <dgm:bulletEnabled val="1"/>
        </dgm:presLayoutVars>
      </dgm:prSet>
      <dgm:spPr/>
    </dgm:pt>
    <dgm:pt modelId="{DF52BF16-E779-43E4-9F6F-5D21EFEE09DE}" type="pres">
      <dgm:prSet presAssocID="{29A1DD6D-8568-44D5-ABCA-FB06CB2BC61C}" presName="descendantText" presStyleLbl="alignAcc1" presStyleIdx="4" presStyleCnt="5">
        <dgm:presLayoutVars>
          <dgm:bulletEnabled val="1"/>
        </dgm:presLayoutVars>
      </dgm:prSet>
      <dgm:spPr/>
    </dgm:pt>
  </dgm:ptLst>
  <dgm:cxnLst>
    <dgm:cxn modelId="{8517771E-83D0-40BC-B39D-2A23BF92DE2A}" srcId="{7D65D7C4-3410-4D0F-B36E-554D22197CE6}" destId="{9DCB681B-A449-4B0F-BA50-7457DA02F5A9}" srcOrd="0" destOrd="0" parTransId="{FA5D46A2-D628-4286-85E9-674D60EAF93B}" sibTransId="{059ABB7C-98CA-4BB1-8CBB-A0A9CC7E1955}"/>
    <dgm:cxn modelId="{C9B73D1F-B8CB-4DBC-B449-101FE90BF9CF}" srcId="{ACA58715-8D12-4292-B435-9F1E4398AC26}" destId="{2ED8F00E-4085-4DEA-9074-DA603C7CAA63}" srcOrd="0" destOrd="0" parTransId="{0215FEE2-FD4B-4001-BBCC-70BF01A936E4}" sibTransId="{E78F7E6D-539E-41C6-8463-933B09C5BB7E}"/>
    <dgm:cxn modelId="{80AEC224-F9C2-4D82-8BA1-2D6D23681855}" type="presOf" srcId="{E21E4EEB-49D4-459E-A41F-AD578CB2F078}" destId="{FA66920B-8472-48DC-9AE9-58BA76ED5B1B}" srcOrd="0" destOrd="0" presId="urn:microsoft.com/office/officeart/2005/8/layout/chevron2"/>
    <dgm:cxn modelId="{4061E627-31FA-4850-8B8E-C4CFAF8D2A87}" type="presOf" srcId="{6921E697-DAAE-4B69-9CA4-E23B93FBF4E3}" destId="{FA66920B-8472-48DC-9AE9-58BA76ED5B1B}" srcOrd="0" destOrd="1" presId="urn:microsoft.com/office/officeart/2005/8/layout/chevron2"/>
    <dgm:cxn modelId="{972D3A30-71A8-4359-BE38-E46C0F6A103C}" type="presOf" srcId="{29A1DD6D-8568-44D5-ABCA-FB06CB2BC61C}" destId="{DA4376E4-83D8-470B-80C1-56C62DB1AE10}" srcOrd="0" destOrd="0" presId="urn:microsoft.com/office/officeart/2005/8/layout/chevron2"/>
    <dgm:cxn modelId="{5E03DD40-2876-497F-B032-E45935AA0E97}" srcId="{9DCB681B-A449-4B0F-BA50-7457DA02F5A9}" destId="{E21E4EEB-49D4-459E-A41F-AD578CB2F078}" srcOrd="0" destOrd="0" parTransId="{FD726678-A338-4036-A7CC-A06EC8BC950C}" sibTransId="{FF2F222F-8F9B-4118-B542-950F520C517F}"/>
    <dgm:cxn modelId="{D8AFF261-FA82-4737-ADC4-8783362E5D21}" type="presOf" srcId="{539A618A-A785-4CBE-834D-15E1AC7FA285}" destId="{87C122AB-0EA2-40B6-A83C-BF4CF7F7781B}" srcOrd="0" destOrd="0" presId="urn:microsoft.com/office/officeart/2005/8/layout/chevron2"/>
    <dgm:cxn modelId="{DF485D42-F8BF-45FA-8333-28E27A592E22}" srcId="{7D65D7C4-3410-4D0F-B36E-554D22197CE6}" destId="{ACA58715-8D12-4292-B435-9F1E4398AC26}" srcOrd="3" destOrd="0" parTransId="{4CC96750-F115-4921-A546-2E76B21D3670}" sibTransId="{9833F1AB-0D0C-4045-B73F-C06F69021C63}"/>
    <dgm:cxn modelId="{663EAA42-0796-40A5-930E-2A0C7FDF292B}" type="presOf" srcId="{541F8F55-61A2-4D8F-A3C7-B3F1836D61B9}" destId="{D59C1118-769E-4A7B-8619-1DDA2C40A4B4}" srcOrd="0" destOrd="0" presId="urn:microsoft.com/office/officeart/2005/8/layout/chevron2"/>
    <dgm:cxn modelId="{AE2BA671-A5FA-4247-B975-64009B627A54}" srcId="{7D65D7C4-3410-4D0F-B36E-554D22197CE6}" destId="{539A618A-A785-4CBE-834D-15E1AC7FA285}" srcOrd="2" destOrd="0" parTransId="{17CA777D-D70B-4B9E-9EA2-6C89CB4E6FD1}" sibTransId="{BF1555F8-6ABB-472D-A276-963381F660B8}"/>
    <dgm:cxn modelId="{9745FF57-B5C2-4C22-AF78-16E2EDA8C508}" type="presOf" srcId="{7D65D7C4-3410-4D0F-B36E-554D22197CE6}" destId="{5FBAFC0E-7DA1-4306-8A55-11D55F8855FE}" srcOrd="0" destOrd="0" presId="urn:microsoft.com/office/officeart/2005/8/layout/chevron2"/>
    <dgm:cxn modelId="{AB536559-EFF1-4367-B1F6-0B8976431F7F}" type="presOf" srcId="{96D2D17D-5E65-46D6-AD34-7A6F5C11FD58}" destId="{22E18EA8-3B90-433C-81D2-63E8FCF45856}" srcOrd="0" destOrd="0" presId="urn:microsoft.com/office/officeart/2005/8/layout/chevron2"/>
    <dgm:cxn modelId="{6C52405A-9057-4D54-8A4C-C549C4903B03}" type="presOf" srcId="{2ED8F00E-4085-4DEA-9074-DA603C7CAA63}" destId="{A3284DF5-C2A4-4426-84F8-E58093051C31}" srcOrd="0" destOrd="0" presId="urn:microsoft.com/office/officeart/2005/8/layout/chevron2"/>
    <dgm:cxn modelId="{4E230D9F-82D3-443A-A4F7-7FA8CDEF96A1}" srcId="{29A1DD6D-8568-44D5-ABCA-FB06CB2BC61C}" destId="{6C8FE3EF-81C4-49AD-A060-D34DDBF4226E}" srcOrd="0" destOrd="0" parTransId="{A3C805E0-26D0-4B82-995A-43A7C6420FC4}" sibTransId="{8502C190-A553-4F67-96C0-0A6926E0AC33}"/>
    <dgm:cxn modelId="{163EDAA9-D3FE-45F2-B168-7FBB991908BC}" srcId="{9DCB681B-A449-4B0F-BA50-7457DA02F5A9}" destId="{6921E697-DAAE-4B69-9CA4-E23B93FBF4E3}" srcOrd="1" destOrd="0" parTransId="{6CC319CD-3C04-48DC-8D91-BB46FCF50395}" sibTransId="{1471E15C-7A98-48A4-BDBF-9A010728F83F}"/>
    <dgm:cxn modelId="{BE3BB7AB-77DF-4B8C-A141-79BDFDF31AA9}" srcId="{539A618A-A785-4CBE-834D-15E1AC7FA285}" destId="{D0E50B15-1CD6-4117-B423-D65A50F38DA7}" srcOrd="0" destOrd="0" parTransId="{4D30B929-63B8-4995-90F8-A3BE494B4A77}" sibTransId="{43A66D05-48BC-4E1C-86F8-997096A12987}"/>
    <dgm:cxn modelId="{9890B2AD-568A-45E8-B1DB-4D64950D6173}" srcId="{7D65D7C4-3410-4D0F-B36E-554D22197CE6}" destId="{541F8F55-61A2-4D8F-A3C7-B3F1836D61B9}" srcOrd="1" destOrd="0" parTransId="{150608E5-1145-43B0-852A-822CEFDC4C45}" sibTransId="{BFB284BB-749C-4BFA-8F3B-07A3CA7E2A89}"/>
    <dgm:cxn modelId="{0C22F7BC-2E31-4DD9-B2F7-FC93F7FA5BE1}" type="presOf" srcId="{ACA58715-8D12-4292-B435-9F1E4398AC26}" destId="{58E74281-39E3-4C9C-BF5D-A553E10C4AEC}" srcOrd="0" destOrd="0" presId="urn:microsoft.com/office/officeart/2005/8/layout/chevron2"/>
    <dgm:cxn modelId="{1B7CACC1-2D14-4D29-ADE4-4A1EB1502171}" type="presOf" srcId="{D0E50B15-1CD6-4117-B423-D65A50F38DA7}" destId="{67DB148C-E805-4DA1-BE2B-620F67ABD829}" srcOrd="0" destOrd="0" presId="urn:microsoft.com/office/officeart/2005/8/layout/chevron2"/>
    <dgm:cxn modelId="{0F629FCB-424D-491C-B7B8-7E802ADACA07}" type="presOf" srcId="{9DCB681B-A449-4B0F-BA50-7457DA02F5A9}" destId="{B2E9252A-9110-47DD-99A9-4B4FFF804121}" srcOrd="0" destOrd="0" presId="urn:microsoft.com/office/officeart/2005/8/layout/chevron2"/>
    <dgm:cxn modelId="{7CCFFED8-1006-491B-81B7-7515844AFCE1}" type="presOf" srcId="{6C8FE3EF-81C4-49AD-A060-D34DDBF4226E}" destId="{DF52BF16-E779-43E4-9F6F-5D21EFEE09DE}" srcOrd="0" destOrd="0" presId="urn:microsoft.com/office/officeart/2005/8/layout/chevron2"/>
    <dgm:cxn modelId="{A8C760F8-FF66-485F-9DBE-9F01FAE07C79}" srcId="{7D65D7C4-3410-4D0F-B36E-554D22197CE6}" destId="{29A1DD6D-8568-44D5-ABCA-FB06CB2BC61C}" srcOrd="4" destOrd="0" parTransId="{41A0DA07-F0A0-4FE2-A89C-EA9BE3F30519}" sibTransId="{0D41B8B3-8476-4DE7-86C2-4AC36B46625A}"/>
    <dgm:cxn modelId="{B5BD70FD-2E62-4303-B0F1-88DD2F02A901}" srcId="{541F8F55-61A2-4D8F-A3C7-B3F1836D61B9}" destId="{96D2D17D-5E65-46D6-AD34-7A6F5C11FD58}" srcOrd="0" destOrd="0" parTransId="{0EC43BCC-0179-4E65-BAA9-99E00FE3EA4C}" sibTransId="{3EF8087F-39ED-4022-9793-DBC691B5E758}"/>
    <dgm:cxn modelId="{C8428940-DD08-4D5E-80C6-D2CAC18C2007}" type="presParOf" srcId="{5FBAFC0E-7DA1-4306-8A55-11D55F8855FE}" destId="{6A4B5EB3-2B54-461B-8FEB-C23CB7E64CB9}" srcOrd="0" destOrd="0" presId="urn:microsoft.com/office/officeart/2005/8/layout/chevron2"/>
    <dgm:cxn modelId="{D6A252C5-0B97-4A17-9517-CF3003402CB0}" type="presParOf" srcId="{6A4B5EB3-2B54-461B-8FEB-C23CB7E64CB9}" destId="{B2E9252A-9110-47DD-99A9-4B4FFF804121}" srcOrd="0" destOrd="0" presId="urn:microsoft.com/office/officeart/2005/8/layout/chevron2"/>
    <dgm:cxn modelId="{9ED2585C-FF4B-4FE5-B628-219BE93AC13A}" type="presParOf" srcId="{6A4B5EB3-2B54-461B-8FEB-C23CB7E64CB9}" destId="{FA66920B-8472-48DC-9AE9-58BA76ED5B1B}" srcOrd="1" destOrd="0" presId="urn:microsoft.com/office/officeart/2005/8/layout/chevron2"/>
    <dgm:cxn modelId="{05FCFCB5-D1D2-4B5C-8D56-0155363C34FC}" type="presParOf" srcId="{5FBAFC0E-7DA1-4306-8A55-11D55F8855FE}" destId="{B9095857-0666-4452-BA35-D2688619F596}" srcOrd="1" destOrd="0" presId="urn:microsoft.com/office/officeart/2005/8/layout/chevron2"/>
    <dgm:cxn modelId="{2E24C8DF-A025-4670-A168-A93CA7014C10}" type="presParOf" srcId="{5FBAFC0E-7DA1-4306-8A55-11D55F8855FE}" destId="{2632B4E3-2185-4776-9B75-638C2E6142E2}" srcOrd="2" destOrd="0" presId="urn:microsoft.com/office/officeart/2005/8/layout/chevron2"/>
    <dgm:cxn modelId="{7E340BFB-EE41-44D9-8671-F23103BB1967}" type="presParOf" srcId="{2632B4E3-2185-4776-9B75-638C2E6142E2}" destId="{D59C1118-769E-4A7B-8619-1DDA2C40A4B4}" srcOrd="0" destOrd="0" presId="urn:microsoft.com/office/officeart/2005/8/layout/chevron2"/>
    <dgm:cxn modelId="{27F48BDD-2232-4FB2-B73F-243C6EF6D173}" type="presParOf" srcId="{2632B4E3-2185-4776-9B75-638C2E6142E2}" destId="{22E18EA8-3B90-433C-81D2-63E8FCF45856}" srcOrd="1" destOrd="0" presId="urn:microsoft.com/office/officeart/2005/8/layout/chevron2"/>
    <dgm:cxn modelId="{860D2FE2-8EFD-4EF9-862C-6B57CD366EC3}" type="presParOf" srcId="{5FBAFC0E-7DA1-4306-8A55-11D55F8855FE}" destId="{BDDD8E6D-E936-4A0E-85FD-2F16FDEB54EF}" srcOrd="3" destOrd="0" presId="urn:microsoft.com/office/officeart/2005/8/layout/chevron2"/>
    <dgm:cxn modelId="{8A79E4AD-FE15-4B37-8624-9D29D084A8CF}" type="presParOf" srcId="{5FBAFC0E-7DA1-4306-8A55-11D55F8855FE}" destId="{66B8F29C-7835-4494-9B40-09000E4BD752}" srcOrd="4" destOrd="0" presId="urn:microsoft.com/office/officeart/2005/8/layout/chevron2"/>
    <dgm:cxn modelId="{1498E50F-9331-4B1E-9CCB-EC2E9238D258}" type="presParOf" srcId="{66B8F29C-7835-4494-9B40-09000E4BD752}" destId="{87C122AB-0EA2-40B6-A83C-BF4CF7F7781B}" srcOrd="0" destOrd="0" presId="urn:microsoft.com/office/officeart/2005/8/layout/chevron2"/>
    <dgm:cxn modelId="{FA553150-5607-4004-99AB-146305DE40C6}" type="presParOf" srcId="{66B8F29C-7835-4494-9B40-09000E4BD752}" destId="{67DB148C-E805-4DA1-BE2B-620F67ABD829}" srcOrd="1" destOrd="0" presId="urn:microsoft.com/office/officeart/2005/8/layout/chevron2"/>
    <dgm:cxn modelId="{68B8356D-3A7F-4C0E-B7EA-F7515D76FC9E}" type="presParOf" srcId="{5FBAFC0E-7DA1-4306-8A55-11D55F8855FE}" destId="{F1F9BD5F-FC69-4CEC-8869-2D76DD543E0B}" srcOrd="5" destOrd="0" presId="urn:microsoft.com/office/officeart/2005/8/layout/chevron2"/>
    <dgm:cxn modelId="{4ED80930-D15F-4E90-B05D-0CD31EF74FB2}" type="presParOf" srcId="{5FBAFC0E-7DA1-4306-8A55-11D55F8855FE}" destId="{0E41612E-D025-4971-A820-AE0DF88A2793}" srcOrd="6" destOrd="0" presId="urn:microsoft.com/office/officeart/2005/8/layout/chevron2"/>
    <dgm:cxn modelId="{DC74FE90-E33B-40E7-927C-912588F900BF}" type="presParOf" srcId="{0E41612E-D025-4971-A820-AE0DF88A2793}" destId="{58E74281-39E3-4C9C-BF5D-A553E10C4AEC}" srcOrd="0" destOrd="0" presId="urn:microsoft.com/office/officeart/2005/8/layout/chevron2"/>
    <dgm:cxn modelId="{E19F321A-852E-4FB1-BED1-4CA72BA3CB21}" type="presParOf" srcId="{0E41612E-D025-4971-A820-AE0DF88A2793}" destId="{A3284DF5-C2A4-4426-84F8-E58093051C31}" srcOrd="1" destOrd="0" presId="urn:microsoft.com/office/officeart/2005/8/layout/chevron2"/>
    <dgm:cxn modelId="{65D07DC7-3168-427B-8FF8-8049771EC61E}" type="presParOf" srcId="{5FBAFC0E-7DA1-4306-8A55-11D55F8855FE}" destId="{6C8687AE-1068-4CCC-B816-EC068E7DF847}" srcOrd="7" destOrd="0" presId="urn:microsoft.com/office/officeart/2005/8/layout/chevron2"/>
    <dgm:cxn modelId="{A6C04533-FB10-4836-A697-D44AC1012777}" type="presParOf" srcId="{5FBAFC0E-7DA1-4306-8A55-11D55F8855FE}" destId="{9B240B52-51C1-4F19-891E-82C4708D6F65}" srcOrd="8" destOrd="0" presId="urn:microsoft.com/office/officeart/2005/8/layout/chevron2"/>
    <dgm:cxn modelId="{53ECCF14-6366-4D92-B16D-9EAD89FB29E0}" type="presParOf" srcId="{9B240B52-51C1-4F19-891E-82C4708D6F65}" destId="{DA4376E4-83D8-470B-80C1-56C62DB1AE10}" srcOrd="0" destOrd="0" presId="urn:microsoft.com/office/officeart/2005/8/layout/chevron2"/>
    <dgm:cxn modelId="{951605F6-4815-4073-AA4E-A7E4132BD09E}" type="presParOf" srcId="{9B240B52-51C1-4F19-891E-82C4708D6F65}" destId="{DF52BF16-E779-43E4-9F6F-5D21EFEE09DE}"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E9252A-9110-47DD-99A9-4B4FFF804121}">
      <dsp:nvSpPr>
        <dsp:cNvPr id="0" name=""/>
        <dsp:cNvSpPr/>
      </dsp:nvSpPr>
      <dsp:spPr>
        <a:xfrm rot="5400000">
          <a:off x="-166419" y="168187"/>
          <a:ext cx="1109462" cy="776623"/>
        </a:xfrm>
        <a:prstGeom prst="chevron">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dirty="0"/>
            <a:t>36%</a:t>
          </a:r>
        </a:p>
      </dsp:txBody>
      <dsp:txXfrm rot="-5400000">
        <a:off x="1" y="390080"/>
        <a:ext cx="776623" cy="332839"/>
      </dsp:txXfrm>
    </dsp:sp>
    <dsp:sp modelId="{FA66920B-8472-48DC-9AE9-58BA76ED5B1B}">
      <dsp:nvSpPr>
        <dsp:cNvPr id="0" name=""/>
        <dsp:cNvSpPr/>
      </dsp:nvSpPr>
      <dsp:spPr>
        <a:xfrm rot="5400000">
          <a:off x="4142536" y="-3364144"/>
          <a:ext cx="721150" cy="7452976"/>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Four projects</a:t>
          </a:r>
        </a:p>
        <a:p>
          <a:pPr marL="228600" lvl="1" indent="-228600" algn="l" defTabSz="889000">
            <a:lnSpc>
              <a:spcPct val="90000"/>
            </a:lnSpc>
            <a:spcBef>
              <a:spcPct val="0"/>
            </a:spcBef>
            <a:spcAft>
              <a:spcPct val="15000"/>
            </a:spcAft>
            <a:buChar char="•"/>
          </a:pPr>
          <a:r>
            <a:rPr lang="en-US" sz="2000" kern="1200" dirty="0"/>
            <a:t>Equally weighted</a:t>
          </a:r>
        </a:p>
      </dsp:txBody>
      <dsp:txXfrm rot="-5400000">
        <a:off x="776623" y="36973"/>
        <a:ext cx="7417772" cy="650742"/>
      </dsp:txXfrm>
    </dsp:sp>
    <dsp:sp modelId="{D59C1118-769E-4A7B-8619-1DDA2C40A4B4}">
      <dsp:nvSpPr>
        <dsp:cNvPr id="0" name=""/>
        <dsp:cNvSpPr/>
      </dsp:nvSpPr>
      <dsp:spPr>
        <a:xfrm rot="5400000">
          <a:off x="-166419" y="1160731"/>
          <a:ext cx="1109462" cy="776623"/>
        </a:xfrm>
        <a:prstGeom prst="chevron">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dirty="0"/>
            <a:t>14%</a:t>
          </a:r>
        </a:p>
      </dsp:txBody>
      <dsp:txXfrm rot="-5400000">
        <a:off x="1" y="1382624"/>
        <a:ext cx="776623" cy="332839"/>
      </dsp:txXfrm>
    </dsp:sp>
    <dsp:sp modelId="{22E18EA8-3B90-433C-81D2-63E8FCF45856}">
      <dsp:nvSpPr>
        <dsp:cNvPr id="0" name=""/>
        <dsp:cNvSpPr/>
      </dsp:nvSpPr>
      <dsp:spPr>
        <a:xfrm rot="5400000">
          <a:off x="4142536" y="-2371600"/>
          <a:ext cx="721150" cy="7452976"/>
        </a:xfrm>
        <a:prstGeom prst="round2Same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Homework assignments</a:t>
          </a:r>
        </a:p>
      </dsp:txBody>
      <dsp:txXfrm rot="-5400000">
        <a:off x="776623" y="1029517"/>
        <a:ext cx="7417772" cy="650742"/>
      </dsp:txXfrm>
    </dsp:sp>
    <dsp:sp modelId="{87C122AB-0EA2-40B6-A83C-BF4CF7F7781B}">
      <dsp:nvSpPr>
        <dsp:cNvPr id="0" name=""/>
        <dsp:cNvSpPr/>
      </dsp:nvSpPr>
      <dsp:spPr>
        <a:xfrm rot="5400000">
          <a:off x="-166419" y="2153275"/>
          <a:ext cx="1109462" cy="776623"/>
        </a:xfrm>
        <a:prstGeom prst="chevron">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dirty="0"/>
            <a:t>5%</a:t>
          </a:r>
        </a:p>
      </dsp:txBody>
      <dsp:txXfrm rot="-5400000">
        <a:off x="1" y="2375168"/>
        <a:ext cx="776623" cy="332839"/>
      </dsp:txXfrm>
    </dsp:sp>
    <dsp:sp modelId="{67DB148C-E805-4DA1-BE2B-620F67ABD829}">
      <dsp:nvSpPr>
        <dsp:cNvPr id="0" name=""/>
        <dsp:cNvSpPr/>
      </dsp:nvSpPr>
      <dsp:spPr>
        <a:xfrm rot="5400000">
          <a:off x="4142536" y="-1379056"/>
          <a:ext cx="721150" cy="7452976"/>
        </a:xfrm>
        <a:prstGeom prst="round2Same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Quizzes</a:t>
          </a:r>
        </a:p>
      </dsp:txBody>
      <dsp:txXfrm rot="-5400000">
        <a:off x="776623" y="2022061"/>
        <a:ext cx="7417772" cy="650742"/>
      </dsp:txXfrm>
    </dsp:sp>
    <dsp:sp modelId="{58E74281-39E3-4C9C-BF5D-A553E10C4AEC}">
      <dsp:nvSpPr>
        <dsp:cNvPr id="0" name=""/>
        <dsp:cNvSpPr/>
      </dsp:nvSpPr>
      <dsp:spPr>
        <a:xfrm rot="5400000">
          <a:off x="-166419" y="3145819"/>
          <a:ext cx="1109462" cy="776623"/>
        </a:xfrm>
        <a:prstGeom prst="chevron">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dirty="0"/>
            <a:t>30%</a:t>
          </a:r>
        </a:p>
      </dsp:txBody>
      <dsp:txXfrm rot="-5400000">
        <a:off x="1" y="3367712"/>
        <a:ext cx="776623" cy="332839"/>
      </dsp:txXfrm>
    </dsp:sp>
    <dsp:sp modelId="{A3284DF5-C2A4-4426-84F8-E58093051C31}">
      <dsp:nvSpPr>
        <dsp:cNvPr id="0" name=""/>
        <dsp:cNvSpPr/>
      </dsp:nvSpPr>
      <dsp:spPr>
        <a:xfrm rot="5400000">
          <a:off x="4142536" y="-386512"/>
          <a:ext cx="721150" cy="7452976"/>
        </a:xfrm>
        <a:prstGeom prst="round2Same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Two equally weighted midterm exams</a:t>
          </a:r>
        </a:p>
      </dsp:txBody>
      <dsp:txXfrm rot="-5400000">
        <a:off x="776623" y="3014605"/>
        <a:ext cx="7417772" cy="650742"/>
      </dsp:txXfrm>
    </dsp:sp>
    <dsp:sp modelId="{DA4376E4-83D8-470B-80C1-56C62DB1AE10}">
      <dsp:nvSpPr>
        <dsp:cNvPr id="0" name=""/>
        <dsp:cNvSpPr/>
      </dsp:nvSpPr>
      <dsp:spPr>
        <a:xfrm rot="5400000">
          <a:off x="-166419" y="4138363"/>
          <a:ext cx="1109462" cy="776623"/>
        </a:xfrm>
        <a:prstGeom prst="chevron">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dirty="0"/>
            <a:t>15%</a:t>
          </a:r>
        </a:p>
      </dsp:txBody>
      <dsp:txXfrm rot="-5400000">
        <a:off x="1" y="4360256"/>
        <a:ext cx="776623" cy="332839"/>
      </dsp:txXfrm>
    </dsp:sp>
    <dsp:sp modelId="{DF52BF16-E779-43E4-9F6F-5D21EFEE09DE}">
      <dsp:nvSpPr>
        <dsp:cNvPr id="0" name=""/>
        <dsp:cNvSpPr/>
      </dsp:nvSpPr>
      <dsp:spPr>
        <a:xfrm rot="5400000">
          <a:off x="4142536" y="606031"/>
          <a:ext cx="721150" cy="7452976"/>
        </a:xfrm>
        <a:prstGeom prst="round2SameRect">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Final exam</a:t>
          </a:r>
        </a:p>
      </dsp:txBody>
      <dsp:txXfrm rot="-5400000">
        <a:off x="776623" y="4007148"/>
        <a:ext cx="7417772" cy="650742"/>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7FE8EF-7E1D-4CC2-BD9F-B1936C0AC818}" type="datetimeFigureOut">
              <a:rPr lang="en-US" smtClean="0"/>
              <a:pPr/>
              <a:t>8/25/2024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068796-915B-4F4F-972A-93A5DBC2787E}" type="slidenum">
              <a:rPr lang="en-US" smtClean="0"/>
              <a:pPr/>
              <a:t>‹#›</a:t>
            </a:fld>
            <a:endParaRPr lang="en-US"/>
          </a:p>
        </p:txBody>
      </p:sp>
    </p:spTree>
    <p:extLst>
      <p:ext uri="{BB962C8B-B14F-4D97-AF65-F5344CB8AC3E}">
        <p14:creationId xmlns:p14="http://schemas.microsoft.com/office/powerpoint/2010/main" val="28271478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068796-915B-4F4F-972A-93A5DBC2787E}" type="slidenum">
              <a:rPr lang="en-US" smtClean="0"/>
              <a:pPr/>
              <a:t>3</a:t>
            </a:fld>
            <a:endParaRPr lang="en-US"/>
          </a:p>
        </p:txBody>
      </p:sp>
    </p:spTree>
    <p:extLst>
      <p:ext uri="{BB962C8B-B14F-4D97-AF65-F5344CB8AC3E}">
        <p14:creationId xmlns:p14="http://schemas.microsoft.com/office/powerpoint/2010/main" val="41467423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FAA</a:t>
            </a:r>
            <a:r>
              <a:rPr lang="en-US" baseline="0" dirty="0"/>
              <a:t> Game</a:t>
            </a:r>
            <a:endParaRPr lang="en-US" dirty="0"/>
          </a:p>
        </p:txBody>
      </p:sp>
      <p:sp>
        <p:nvSpPr>
          <p:cNvPr id="4" name="Slide Number Placeholder 3"/>
          <p:cNvSpPr>
            <a:spLocks noGrp="1"/>
          </p:cNvSpPr>
          <p:nvPr>
            <p:ph type="sldNum" sz="quarter" idx="10"/>
          </p:nvPr>
        </p:nvSpPr>
        <p:spPr/>
        <p:txBody>
          <a:bodyPr/>
          <a:lstStyle/>
          <a:p>
            <a:fld id="{31068796-915B-4F4F-972A-93A5DBC2787E}" type="slidenum">
              <a:rPr lang="en-US" smtClean="0"/>
              <a:pPr/>
              <a:t>4</a:t>
            </a:fld>
            <a:endParaRPr lang="en-US"/>
          </a:p>
        </p:txBody>
      </p:sp>
    </p:spTree>
    <p:extLst>
      <p:ext uri="{BB962C8B-B14F-4D97-AF65-F5344CB8AC3E}">
        <p14:creationId xmlns:p14="http://schemas.microsoft.com/office/powerpoint/2010/main" val="38190352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068796-915B-4F4F-972A-93A5DBC2787E}" type="slidenum">
              <a:rPr lang="en-US" smtClean="0"/>
              <a:pPr/>
              <a:t>34</a:t>
            </a:fld>
            <a:endParaRPr lang="en-US"/>
          </a:p>
        </p:txBody>
      </p:sp>
    </p:spTree>
    <p:extLst>
      <p:ext uri="{BB962C8B-B14F-4D97-AF65-F5344CB8AC3E}">
        <p14:creationId xmlns:p14="http://schemas.microsoft.com/office/powerpoint/2010/main" val="31749268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1" y="0"/>
            <a:ext cx="12191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2" name="Title 1"/>
          <p:cNvSpPr>
            <a:spLocks noGrp="1"/>
          </p:cNvSpPr>
          <p:nvPr>
            <p:ph type="ctrTitle"/>
          </p:nvPr>
        </p:nvSpPr>
        <p:spPr>
          <a:xfrm>
            <a:off x="914400" y="3355848"/>
            <a:ext cx="107696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a:t>Click to edit Master title style</a:t>
            </a:r>
          </a:p>
        </p:txBody>
      </p:sp>
      <p:sp>
        <p:nvSpPr>
          <p:cNvPr id="3" name="Subtitle 2"/>
          <p:cNvSpPr>
            <a:spLocks noGrp="1"/>
          </p:cNvSpPr>
          <p:nvPr>
            <p:ph type="subTitle" idx="1"/>
          </p:nvPr>
        </p:nvSpPr>
        <p:spPr>
          <a:xfrm>
            <a:off x="914400" y="1828800"/>
            <a:ext cx="107696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a:t>Click to edit Master subtitle style</a:t>
            </a:r>
          </a:p>
        </p:txBody>
      </p:sp>
      <p:sp>
        <p:nvSpPr>
          <p:cNvPr id="4" name="Date Placeholder 3"/>
          <p:cNvSpPr>
            <a:spLocks noGrp="1"/>
          </p:cNvSpPr>
          <p:nvPr>
            <p:ph type="dt" sz="half" idx="10"/>
          </p:nvPr>
        </p:nvSpPr>
        <p:spPr/>
        <p:txBody>
          <a:bodyPr/>
          <a:lstStyle/>
          <a:p>
            <a:fld id="{8A57E976-8075-4937-B12C-3CC32E54B430}" type="datetimeFigureOut">
              <a:rPr lang="en-US" smtClean="0"/>
              <a:pPr/>
              <a:t>8/25/2024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7B3FC0-58E1-4035-BA6F-4BC11C5567AF}" type="slidenum">
              <a:rPr lang="en-US" smtClean="0"/>
              <a:pPr/>
              <a:t>‹#›</a:t>
            </a:fld>
            <a:endParaRPr lang="en-US"/>
          </a:p>
        </p:txBody>
      </p:sp>
      <p:sp>
        <p:nvSpPr>
          <p:cNvPr id="10" name="Rectangle 9"/>
          <p:cNvSpPr/>
          <p:nvPr/>
        </p:nvSpPr>
        <p:spPr bwMode="invGray">
          <a:xfrm>
            <a:off x="0" y="5128334"/>
            <a:ext cx="12192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A57E976-8075-4937-B12C-3CC32E54B430}" type="datetimeFigureOut">
              <a:rPr lang="en-US" smtClean="0"/>
              <a:pPr/>
              <a:t>8/25/2024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7B3FC0-58E1-4035-BA6F-4BC11C5567A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8798560" y="0"/>
            <a:ext cx="6096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8" name="Rectangle 7"/>
          <p:cNvSpPr/>
          <p:nvPr/>
        </p:nvSpPr>
        <p:spPr bwMode="ltGray">
          <a:xfrm>
            <a:off x="8863584" y="0"/>
            <a:ext cx="33528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2" name="Vertical Title 1"/>
          <p:cNvSpPr>
            <a:spLocks noGrp="1"/>
          </p:cNvSpPr>
          <p:nvPr>
            <p:ph type="title" orient="vert"/>
          </p:nvPr>
        </p:nvSpPr>
        <p:spPr>
          <a:xfrm>
            <a:off x="9042400" y="274641"/>
            <a:ext cx="25400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304801"/>
            <a:ext cx="8026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A57E976-8075-4937-B12C-3CC32E54B430}" type="datetimeFigureOut">
              <a:rPr lang="en-US" smtClean="0"/>
              <a:pPr/>
              <a:t>8/25/2024</a:t>
            </a:fld>
            <a:endParaRPr lang="en-US"/>
          </a:p>
        </p:txBody>
      </p:sp>
      <p:sp>
        <p:nvSpPr>
          <p:cNvPr id="5" name="Footer Placeholder 4"/>
          <p:cNvSpPr>
            <a:spLocks noGrp="1"/>
          </p:cNvSpPr>
          <p:nvPr>
            <p:ph type="ftr" sz="quarter" idx="11"/>
          </p:nvPr>
        </p:nvSpPr>
        <p:spPr>
          <a:xfrm>
            <a:off x="3520796" y="6377460"/>
            <a:ext cx="5115205" cy="365125"/>
          </a:xfrm>
        </p:spPr>
        <p:txBody>
          <a:bodyPr/>
          <a:lstStyle/>
          <a:p>
            <a:endParaRPr lang="en-US"/>
          </a:p>
        </p:txBody>
      </p:sp>
      <p:sp>
        <p:nvSpPr>
          <p:cNvPr id="6" name="Slide Number Placeholder 5"/>
          <p:cNvSpPr>
            <a:spLocks noGrp="1"/>
          </p:cNvSpPr>
          <p:nvPr>
            <p:ph type="sldNum" sz="quarter" idx="12"/>
          </p:nvPr>
        </p:nvSpPr>
        <p:spPr/>
        <p:txBody>
          <a:bodyPr/>
          <a:lstStyle/>
          <a:p>
            <a:fld id="{DF7B3FC0-58E1-4035-BA6F-4BC11C5567A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55448"/>
            <a:ext cx="10972800" cy="1252728"/>
          </a:xfrm>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A57E976-8075-4937-B12C-3CC32E54B430}" type="datetimeFigureOut">
              <a:rPr lang="en-US" smtClean="0"/>
              <a:pPr/>
              <a:t>8/25/2024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7B3FC0-58E1-4035-BA6F-4BC11C5567A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12192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12" name="Rectangle 11"/>
          <p:cNvSpPr/>
          <p:nvPr/>
        </p:nvSpPr>
        <p:spPr bwMode="invGray">
          <a:xfrm>
            <a:off x="0" y="2602520"/>
            <a:ext cx="12192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2" name="Title 1"/>
          <p:cNvSpPr>
            <a:spLocks noGrp="1"/>
          </p:cNvSpPr>
          <p:nvPr>
            <p:ph type="title"/>
          </p:nvPr>
        </p:nvSpPr>
        <p:spPr>
          <a:xfrm>
            <a:off x="999744" y="118872"/>
            <a:ext cx="10684256"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a:t>Click to edit Master title style</a:t>
            </a:r>
          </a:p>
        </p:txBody>
      </p:sp>
      <p:sp>
        <p:nvSpPr>
          <p:cNvPr id="3" name="Text Placeholder 2"/>
          <p:cNvSpPr>
            <a:spLocks noGrp="1"/>
          </p:cNvSpPr>
          <p:nvPr>
            <p:ph type="body" idx="1"/>
          </p:nvPr>
        </p:nvSpPr>
        <p:spPr>
          <a:xfrm>
            <a:off x="987552" y="1828800"/>
            <a:ext cx="10696448"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8A57E976-8075-4937-B12C-3CC32E54B430}" type="datetimeFigureOut">
              <a:rPr lang="en-US" smtClean="0"/>
              <a:pPr/>
              <a:t>8/25/2024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7B3FC0-58E1-4035-BA6F-4BC11C5567AF}"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609600" y="1773936"/>
            <a:ext cx="53848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773936"/>
            <a:ext cx="53848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8A57E976-8075-4937-B12C-3CC32E54B430}" type="datetimeFigureOut">
              <a:rPr lang="en-US" smtClean="0"/>
              <a:pPr/>
              <a:t>8/25/2024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7B3FC0-58E1-4035-BA6F-4BC11C5567A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a:t>Click to edit Master title style</a:t>
            </a:r>
          </a:p>
        </p:txBody>
      </p:sp>
      <p:sp>
        <p:nvSpPr>
          <p:cNvPr id="3" name="Text Placeholder 2"/>
          <p:cNvSpPr>
            <a:spLocks noGrp="1"/>
          </p:cNvSpPr>
          <p:nvPr>
            <p:ph type="body" idx="1"/>
          </p:nvPr>
        </p:nvSpPr>
        <p:spPr>
          <a:xfrm>
            <a:off x="609600" y="1698988"/>
            <a:ext cx="5386917"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4" name="Content Placeholder 3"/>
          <p:cNvSpPr>
            <a:spLocks noGrp="1"/>
          </p:cNvSpPr>
          <p:nvPr>
            <p:ph sz="half" idx="2"/>
          </p:nvPr>
        </p:nvSpPr>
        <p:spPr>
          <a:xfrm>
            <a:off x="609600" y="2449512"/>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Text Placeholder 4"/>
          <p:cNvSpPr>
            <a:spLocks noGrp="1"/>
          </p:cNvSpPr>
          <p:nvPr>
            <p:ph type="body" sz="quarter" idx="3"/>
          </p:nvPr>
        </p:nvSpPr>
        <p:spPr>
          <a:xfrm>
            <a:off x="6193368" y="1698988"/>
            <a:ext cx="5389033"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6" name="Content Placeholder 5"/>
          <p:cNvSpPr>
            <a:spLocks noGrp="1"/>
          </p:cNvSpPr>
          <p:nvPr>
            <p:ph sz="quarter" idx="4"/>
          </p:nvPr>
        </p:nvSpPr>
        <p:spPr>
          <a:xfrm>
            <a:off x="6193368" y="2449512"/>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8A57E976-8075-4937-B12C-3CC32E54B430}" type="datetimeFigureOut">
              <a:rPr lang="en-US" smtClean="0"/>
              <a:pPr/>
              <a:t>8/25/2024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7B3FC0-58E1-4035-BA6F-4BC11C5567A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8A57E976-8075-4937-B12C-3CC32E54B430}" type="datetimeFigureOut">
              <a:rPr lang="en-US" smtClean="0"/>
              <a:pPr/>
              <a:t>8/25/2024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7B3FC0-58E1-4035-BA6F-4BC11C5567A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57E976-8075-4937-B12C-3CC32E54B430}" type="datetimeFigureOut">
              <a:rPr lang="en-US" smtClean="0"/>
              <a:pPr/>
              <a:t>8/25/2024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7B3FC0-58E1-4035-BA6F-4BC11C5567A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3784" y="152400"/>
            <a:ext cx="3364992" cy="978408"/>
          </a:xfrm>
        </p:spPr>
        <p:txBody>
          <a:bodyPr vert="horz" lIns="73152" rIns="45720" bIns="0" rtlCol="0" anchor="b">
            <a:normAutofit/>
            <a:sp3d prstMaterial="matte"/>
          </a:bodyPr>
          <a:lstStyle>
            <a:lvl1pPr algn="l">
              <a:defRPr sz="2000" b="0"/>
            </a:lvl1pPr>
            <a:extLst/>
          </a:lstStyle>
          <a:p>
            <a:r>
              <a:rPr kumimoji="0" lang="en-US"/>
              <a:t>Click to edit Master title style</a:t>
            </a:r>
          </a:p>
        </p:txBody>
      </p:sp>
      <p:sp>
        <p:nvSpPr>
          <p:cNvPr id="3" name="Content Placeholder 2"/>
          <p:cNvSpPr>
            <a:spLocks noGrp="1"/>
          </p:cNvSpPr>
          <p:nvPr>
            <p:ph idx="1"/>
          </p:nvPr>
        </p:nvSpPr>
        <p:spPr>
          <a:xfrm>
            <a:off x="4025837" y="1743134"/>
            <a:ext cx="7894188"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2"/>
          </p:nvPr>
        </p:nvSpPr>
        <p:spPr>
          <a:xfrm>
            <a:off x="223784" y="1730018"/>
            <a:ext cx="329184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8A57E976-8075-4937-B12C-3CC32E54B430}" type="datetimeFigureOut">
              <a:rPr lang="en-US" smtClean="0"/>
              <a:pPr/>
              <a:t>8/25/2024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7B3FC0-58E1-4035-BA6F-4BC11C5567AF}" type="slidenum">
              <a:rPr lang="en-US" smtClean="0"/>
              <a:pPr/>
              <a:t>‹#›</a:t>
            </a:fld>
            <a:endParaRPr lang="en-US"/>
          </a:p>
        </p:txBody>
      </p:sp>
      <p:sp>
        <p:nvSpPr>
          <p:cNvPr id="12" name="Rectangle 11"/>
          <p:cNvSpPr/>
          <p:nvPr/>
        </p:nvSpPr>
        <p:spPr bwMode="invGray">
          <a:xfrm>
            <a:off x="3807649" y="0"/>
            <a:ext cx="6096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9" name="Rectangle 8"/>
          <p:cNvSpPr/>
          <p:nvPr/>
        </p:nvSpPr>
        <p:spPr bwMode="invGray">
          <a:xfrm>
            <a:off x="3807649" y="0"/>
            <a:ext cx="6096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5448"/>
            <a:ext cx="3366867" cy="978408"/>
          </a:xfrm>
        </p:spPr>
        <p:txBody>
          <a:bodyPr lIns="73152" bIns="0" anchor="b">
            <a:sp3d prstMaterial="matte"/>
          </a:bodyPr>
          <a:lstStyle>
            <a:lvl1pPr algn="l">
              <a:defRPr sz="2000" b="0"/>
            </a:lvl1pPr>
            <a:extLst/>
          </a:lstStyle>
          <a:p>
            <a:r>
              <a:rPr kumimoji="0" lang="en-US"/>
              <a:t>Click to edit Master title style</a:t>
            </a:r>
          </a:p>
        </p:txBody>
      </p:sp>
      <p:sp>
        <p:nvSpPr>
          <p:cNvPr id="3" name="Picture Placeholder 2"/>
          <p:cNvSpPr>
            <a:spLocks noGrp="1"/>
          </p:cNvSpPr>
          <p:nvPr>
            <p:ph type="pic" idx="1"/>
          </p:nvPr>
        </p:nvSpPr>
        <p:spPr>
          <a:xfrm>
            <a:off x="3871741" y="1484808"/>
            <a:ext cx="8329863"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a:t>Click icon to add picture</a:t>
            </a:r>
            <a:endParaRPr kumimoji="0" lang="en-US" dirty="0"/>
          </a:p>
        </p:txBody>
      </p:sp>
      <p:sp>
        <p:nvSpPr>
          <p:cNvPr id="4" name="Text Placeholder 3"/>
          <p:cNvSpPr>
            <a:spLocks noGrp="1"/>
          </p:cNvSpPr>
          <p:nvPr>
            <p:ph type="body" sz="half" idx="2"/>
          </p:nvPr>
        </p:nvSpPr>
        <p:spPr>
          <a:xfrm>
            <a:off x="219456" y="1728216"/>
            <a:ext cx="329184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219456" y="1170432"/>
            <a:ext cx="3364992" cy="201168"/>
          </a:xfrm>
        </p:spPr>
        <p:txBody>
          <a:bodyPr/>
          <a:lstStyle/>
          <a:p>
            <a:fld id="{8A57E976-8075-4937-B12C-3CC32E54B430}" type="datetimeFigureOut">
              <a:rPr lang="en-US" smtClean="0"/>
              <a:pPr/>
              <a:t>8/25/2024</a:t>
            </a:fld>
            <a:endParaRPr lang="en-US"/>
          </a:p>
        </p:txBody>
      </p:sp>
      <p:sp>
        <p:nvSpPr>
          <p:cNvPr id="11" name="Rectangle 10"/>
          <p:cNvSpPr/>
          <p:nvPr/>
        </p:nvSpPr>
        <p:spPr>
          <a:xfrm>
            <a:off x="3807649" y="0"/>
            <a:ext cx="6096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9" name="Rectangle 8"/>
          <p:cNvSpPr/>
          <p:nvPr/>
        </p:nvSpPr>
        <p:spPr bwMode="invGray">
          <a:xfrm>
            <a:off x="3807649" y="0"/>
            <a:ext cx="6096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6" name="Footer Placeholder 5"/>
          <p:cNvSpPr>
            <a:spLocks noGrp="1"/>
          </p:cNvSpPr>
          <p:nvPr>
            <p:ph type="ftr" sz="quarter" idx="11"/>
          </p:nvPr>
        </p:nvSpPr>
        <p:spPr>
          <a:xfrm>
            <a:off x="4047744" y="1170432"/>
            <a:ext cx="6925056"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11119104" y="1170432"/>
            <a:ext cx="978485" cy="201168"/>
          </a:xfrm>
        </p:spPr>
        <p:txBody>
          <a:bodyPr/>
          <a:lstStyle/>
          <a:p>
            <a:fld id="{DF7B3FC0-58E1-4035-BA6F-4BC11C5567AF}"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12192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7" name="Rectangle 6"/>
          <p:cNvSpPr/>
          <p:nvPr/>
        </p:nvSpPr>
        <p:spPr bwMode="ltGray">
          <a:xfrm>
            <a:off x="1" y="1"/>
            <a:ext cx="12191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2" name="Title Placeholder 1"/>
          <p:cNvSpPr>
            <a:spLocks noGrp="1"/>
          </p:cNvSpPr>
          <p:nvPr>
            <p:ph type="title"/>
          </p:nvPr>
        </p:nvSpPr>
        <p:spPr>
          <a:xfrm>
            <a:off x="609600" y="152400"/>
            <a:ext cx="109728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a:t>Click to edit Master title style</a:t>
            </a:r>
          </a:p>
        </p:txBody>
      </p:sp>
      <p:sp>
        <p:nvSpPr>
          <p:cNvPr id="3" name="Text Placeholder 2"/>
          <p:cNvSpPr>
            <a:spLocks noGrp="1"/>
          </p:cNvSpPr>
          <p:nvPr>
            <p:ph type="body" idx="1"/>
          </p:nvPr>
        </p:nvSpPr>
        <p:spPr>
          <a:xfrm>
            <a:off x="609600" y="1775192"/>
            <a:ext cx="10972800" cy="4625609"/>
          </a:xfrm>
          <a:prstGeom prst="rect">
            <a:avLst/>
          </a:prstGeom>
        </p:spPr>
        <p:txBody>
          <a:bodyPr vert="horz" lIns="54864" tIns="91440" rtlCol="0">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4" name="Date Placeholder 3"/>
          <p:cNvSpPr>
            <a:spLocks noGrp="1"/>
          </p:cNvSpPr>
          <p:nvPr>
            <p:ph type="dt" sz="half" idx="2"/>
          </p:nvPr>
        </p:nvSpPr>
        <p:spPr>
          <a:xfrm>
            <a:off x="609600" y="6476999"/>
            <a:ext cx="28448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8A57E976-8075-4937-B12C-3CC32E54B430}" type="datetimeFigureOut">
              <a:rPr lang="en-US" smtClean="0"/>
              <a:pPr/>
              <a:t>8/25/2024</a:t>
            </a:fld>
            <a:endParaRPr lang="en-US"/>
          </a:p>
        </p:txBody>
      </p:sp>
      <p:sp>
        <p:nvSpPr>
          <p:cNvPr id="5" name="Footer Placeholder 4"/>
          <p:cNvSpPr>
            <a:spLocks noGrp="1"/>
          </p:cNvSpPr>
          <p:nvPr>
            <p:ph type="ftr" sz="quarter" idx="3"/>
          </p:nvPr>
        </p:nvSpPr>
        <p:spPr>
          <a:xfrm>
            <a:off x="3520796" y="6476999"/>
            <a:ext cx="7343625"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10939195" y="6476999"/>
            <a:ext cx="978485"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DF7B3FC0-58E1-4035-BA6F-4BC11C5567A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faculty.otterbein.edu/wittman1/"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www.otterbein.edu/ods" TargetMode="External"/><Relationship Id="rId2" Type="http://schemas.openxmlformats.org/officeDocument/2006/relationships/hyperlink" Target="mailto:DisabilityServices@otterbein.edu"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COMP 2100</a:t>
            </a:r>
          </a:p>
        </p:txBody>
      </p:sp>
      <p:sp>
        <p:nvSpPr>
          <p:cNvPr id="3" name="Subtitle 2"/>
          <p:cNvSpPr>
            <a:spLocks noGrp="1"/>
          </p:cNvSpPr>
          <p:nvPr>
            <p:ph type="subTitle" idx="1"/>
          </p:nvPr>
        </p:nvSpPr>
        <p:spPr/>
        <p:txBody>
          <a:bodyPr/>
          <a:lstStyle/>
          <a:p>
            <a:r>
              <a:rPr lang="en-US" dirty="0"/>
              <a:t>Data Structures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7044573" y="1905000"/>
            <a:ext cx="4520242" cy="4669410"/>
          </a:xfrm>
          <a:prstGeom prst="rect">
            <a:avLst/>
          </a:prstGeom>
          <a:noFill/>
          <a:ln w="9525">
            <a:noFill/>
            <a:miter lim="800000"/>
            <a:headEnd/>
            <a:tailEnd/>
          </a:ln>
          <a:effectLst>
            <a:softEdge rad="317500"/>
          </a:effectLst>
        </p:spPr>
      </p:pic>
      <p:sp>
        <p:nvSpPr>
          <p:cNvPr id="2" name="Title 1"/>
          <p:cNvSpPr>
            <a:spLocks noGrp="1"/>
          </p:cNvSpPr>
          <p:nvPr>
            <p:ph type="title"/>
          </p:nvPr>
        </p:nvSpPr>
        <p:spPr/>
        <p:txBody>
          <a:bodyPr/>
          <a:lstStyle/>
          <a:p>
            <a:r>
              <a:rPr lang="en-US"/>
              <a:t>Ass load of content</a:t>
            </a:r>
            <a:endParaRPr lang="en-US" dirty="0"/>
          </a:p>
        </p:txBody>
      </p:sp>
      <p:sp>
        <p:nvSpPr>
          <p:cNvPr id="3" name="Content Placeholder 2"/>
          <p:cNvSpPr>
            <a:spLocks noGrp="1"/>
          </p:cNvSpPr>
          <p:nvPr>
            <p:ph idx="1"/>
          </p:nvPr>
        </p:nvSpPr>
        <p:spPr/>
        <p:txBody>
          <a:bodyPr/>
          <a:lstStyle/>
          <a:p>
            <a:r>
              <a:rPr lang="en-US" dirty="0"/>
              <a:t>This class is serious business</a:t>
            </a:r>
          </a:p>
          <a:p>
            <a:r>
              <a:rPr lang="en-US" dirty="0"/>
              <a:t>Big theoretical component</a:t>
            </a:r>
          </a:p>
          <a:p>
            <a:r>
              <a:rPr lang="en-US" dirty="0"/>
              <a:t>Big coding component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Imagine you're given a puzzle</a:t>
            </a:r>
          </a:p>
        </p:txBody>
      </p:sp>
      <p:sp>
        <p:nvSpPr>
          <p:cNvPr id="3" name="Content Placeholder 2"/>
          <p:cNvSpPr>
            <a:spLocks noGrp="1"/>
          </p:cNvSpPr>
          <p:nvPr>
            <p:ph idx="1"/>
          </p:nvPr>
        </p:nvSpPr>
        <p:spPr/>
        <p:txBody>
          <a:bodyPr/>
          <a:lstStyle/>
          <a:p>
            <a:r>
              <a:rPr lang="en-US" dirty="0"/>
              <a:t>If you can solve the puzzle, you're given a harder one</a:t>
            </a:r>
          </a:p>
          <a:p>
            <a:r>
              <a:rPr lang="en-US" dirty="0"/>
              <a:t>Once you start getting puzzles so hard you can't solve it, are you:</a:t>
            </a:r>
          </a:p>
          <a:p>
            <a:pPr lvl="1"/>
            <a:r>
              <a:rPr lang="en-US" dirty="0"/>
              <a:t>Discouraged and ready to give up?</a:t>
            </a:r>
          </a:p>
          <a:p>
            <a:pPr lvl="1"/>
            <a:r>
              <a:rPr lang="en-US" dirty="0"/>
              <a:t>Excited and eager for more?</a:t>
            </a:r>
          </a:p>
        </p:txBody>
      </p:sp>
      <p:pic>
        <p:nvPicPr>
          <p:cNvPr id="1026" name="Picture 2" descr="C:\Users\wittmanb\AppData\Local\Microsoft\Windows\Temporary Internet Files\Content.IE5\7IXQ8741\MC900434854[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0" y="4038600"/>
            <a:ext cx="2666714" cy="26667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8568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Fixed vs. growth mindsets</a:t>
            </a:r>
          </a:p>
        </p:txBody>
      </p:sp>
      <p:sp>
        <p:nvSpPr>
          <p:cNvPr id="3" name="Content Placeholder 2"/>
          <p:cNvSpPr>
            <a:spLocks noGrp="1"/>
          </p:cNvSpPr>
          <p:nvPr>
            <p:ph idx="1"/>
          </p:nvPr>
        </p:nvSpPr>
        <p:spPr/>
        <p:txBody>
          <a:bodyPr>
            <a:normAutofit fontScale="77500" lnSpcReduction="20000"/>
          </a:bodyPr>
          <a:lstStyle/>
          <a:p>
            <a:r>
              <a:rPr lang="en-US" sz="4800" dirty="0"/>
              <a:t>People with </a:t>
            </a:r>
            <a:r>
              <a:rPr lang="en-US" sz="4800" b="1" dirty="0"/>
              <a:t>fixed</a:t>
            </a:r>
            <a:r>
              <a:rPr lang="en-US" sz="4800" dirty="0"/>
              <a:t> mindsets believe that they are unchanging</a:t>
            </a:r>
          </a:p>
          <a:p>
            <a:pPr lvl="1"/>
            <a:r>
              <a:rPr lang="en-US" sz="4400" dirty="0"/>
              <a:t>Either smart or stupid, good at CS or not</a:t>
            </a:r>
          </a:p>
          <a:p>
            <a:r>
              <a:rPr lang="en-US" sz="4800" dirty="0"/>
              <a:t>People with </a:t>
            </a:r>
            <a:r>
              <a:rPr lang="en-US" sz="4800" b="1" dirty="0"/>
              <a:t>growth</a:t>
            </a:r>
            <a:r>
              <a:rPr lang="en-US" sz="4800" dirty="0"/>
              <a:t> mindsets believe that they can change and improve</a:t>
            </a:r>
          </a:p>
          <a:p>
            <a:r>
              <a:rPr lang="en-US" sz="4800" dirty="0"/>
              <a:t>People who are excited by puzzles they can't solve have a growth mindset</a:t>
            </a:r>
          </a:p>
          <a:p>
            <a:r>
              <a:rPr lang="en-US" sz="4800" dirty="0"/>
              <a:t>Guess which mindset leads to greater happiness and success?</a:t>
            </a:r>
            <a:r>
              <a:rPr lang="en-US" dirty="0"/>
              <a:t> </a:t>
            </a:r>
          </a:p>
        </p:txBody>
      </p:sp>
    </p:spTree>
    <p:extLst>
      <p:ext uri="{BB962C8B-B14F-4D97-AF65-F5344CB8AC3E}">
        <p14:creationId xmlns:p14="http://schemas.microsoft.com/office/powerpoint/2010/main" val="146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note about help</a:t>
            </a:r>
          </a:p>
        </p:txBody>
      </p:sp>
      <p:sp>
        <p:nvSpPr>
          <p:cNvPr id="3" name="Content Placeholder 2"/>
          <p:cNvSpPr>
            <a:spLocks noGrp="1"/>
          </p:cNvSpPr>
          <p:nvPr>
            <p:ph idx="1"/>
          </p:nvPr>
        </p:nvSpPr>
        <p:spPr/>
        <p:txBody>
          <a:bodyPr>
            <a:normAutofit/>
          </a:bodyPr>
          <a:lstStyle/>
          <a:p>
            <a:r>
              <a:rPr lang="en-US" dirty="0"/>
              <a:t>This course is tough</a:t>
            </a:r>
          </a:p>
          <a:p>
            <a:r>
              <a:rPr lang="en-US" dirty="0"/>
              <a:t>Projects and assignments have a difficulty such that most students are </a:t>
            </a:r>
            <a:r>
              <a:rPr lang="en-US" b="1" dirty="0"/>
              <a:t>expected</a:t>
            </a:r>
            <a:r>
              <a:rPr lang="en-US" dirty="0"/>
              <a:t> to need help</a:t>
            </a:r>
          </a:p>
          <a:p>
            <a:r>
              <a:rPr lang="en-US" b="1" dirty="0"/>
              <a:t>Good students</a:t>
            </a:r>
            <a:r>
              <a:rPr lang="en-US" dirty="0"/>
              <a:t> come to office hours for help</a:t>
            </a:r>
          </a:p>
          <a:p>
            <a:r>
              <a:rPr lang="en-US" b="1" dirty="0"/>
              <a:t>Good students</a:t>
            </a:r>
            <a:r>
              <a:rPr lang="en-US" dirty="0"/>
              <a:t> ask questions in class if they don't understand things</a:t>
            </a:r>
          </a:p>
          <a:p>
            <a:r>
              <a:rPr lang="en-US" dirty="0"/>
              <a:t>Historically, the </a:t>
            </a:r>
            <a:r>
              <a:rPr lang="en-US" b="1" dirty="0"/>
              <a:t>best students</a:t>
            </a:r>
            <a:r>
              <a:rPr lang="en-US" dirty="0"/>
              <a:t> have asked the </a:t>
            </a:r>
            <a:r>
              <a:rPr lang="en-US" b="1" dirty="0"/>
              <a:t>most questions</a:t>
            </a:r>
          </a:p>
          <a:p>
            <a:r>
              <a:rPr lang="en-US" dirty="0"/>
              <a:t>If you want to become a </a:t>
            </a:r>
            <a:r>
              <a:rPr lang="en-US" b="1" dirty="0"/>
              <a:t>better student</a:t>
            </a:r>
            <a:r>
              <a:rPr lang="en-US" dirty="0"/>
              <a:t>, ask </a:t>
            </a:r>
            <a:r>
              <a:rPr lang="en-US" b="1" dirty="0"/>
              <a:t>more questions</a:t>
            </a:r>
          </a:p>
        </p:txBody>
      </p:sp>
    </p:spTree>
    <p:extLst>
      <p:ext uri="{BB962C8B-B14F-4D97-AF65-F5344CB8AC3E}">
        <p14:creationId xmlns:p14="http://schemas.microsoft.com/office/powerpoint/2010/main" val="4129205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 Taste of Data Structures</a:t>
            </a: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16439040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Linked lists</a:t>
            </a:r>
          </a:p>
        </p:txBody>
      </p:sp>
      <p:sp>
        <p:nvSpPr>
          <p:cNvPr id="3" name="Content Placeholder 2"/>
          <p:cNvSpPr>
            <a:spLocks noGrp="1"/>
          </p:cNvSpPr>
          <p:nvPr>
            <p:ph idx="1"/>
          </p:nvPr>
        </p:nvSpPr>
        <p:spPr/>
        <p:txBody>
          <a:bodyPr/>
          <a:lstStyle/>
          <a:p>
            <a:r>
              <a:rPr lang="en-US" dirty="0"/>
              <a:t>Singly linked</a:t>
            </a:r>
          </a:p>
          <a:p>
            <a:r>
              <a:rPr lang="en-US" dirty="0"/>
              <a:t>Doubly linked</a:t>
            </a:r>
          </a:p>
          <a:p>
            <a:r>
              <a:rPr lang="en-US" dirty="0"/>
              <a:t>Circular</a:t>
            </a:r>
          </a:p>
          <a:p>
            <a:r>
              <a:rPr lang="en-US" dirty="0"/>
              <a:t>Pros and cons?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Stacks and queues</a:t>
            </a:r>
          </a:p>
        </p:txBody>
      </p:sp>
      <p:sp>
        <p:nvSpPr>
          <p:cNvPr id="3" name="Content Placeholder 2"/>
          <p:cNvSpPr>
            <a:spLocks noGrp="1"/>
          </p:cNvSpPr>
          <p:nvPr>
            <p:ph idx="1"/>
          </p:nvPr>
        </p:nvSpPr>
        <p:spPr/>
        <p:txBody>
          <a:bodyPr/>
          <a:lstStyle/>
          <a:p>
            <a:r>
              <a:rPr lang="en-US" dirty="0"/>
              <a:t>Stacks</a:t>
            </a:r>
          </a:p>
          <a:p>
            <a:pPr lvl="1"/>
            <a:r>
              <a:rPr lang="en-US" dirty="0"/>
              <a:t>First-in-last-out data structure</a:t>
            </a:r>
          </a:p>
          <a:p>
            <a:r>
              <a:rPr lang="en-US" dirty="0"/>
              <a:t>Queues</a:t>
            </a:r>
          </a:p>
          <a:p>
            <a:pPr lvl="1"/>
            <a:r>
              <a:rPr lang="en-US" dirty="0"/>
              <a:t>First-in-first-out data structure</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Trees</a:t>
            </a:r>
          </a:p>
        </p:txBody>
      </p:sp>
      <p:sp>
        <p:nvSpPr>
          <p:cNvPr id="3" name="Content Placeholder 2"/>
          <p:cNvSpPr>
            <a:spLocks noGrp="1"/>
          </p:cNvSpPr>
          <p:nvPr>
            <p:ph idx="1"/>
          </p:nvPr>
        </p:nvSpPr>
        <p:spPr/>
        <p:txBody>
          <a:bodyPr/>
          <a:lstStyle/>
          <a:p>
            <a:r>
              <a:rPr lang="en-US" dirty="0"/>
              <a:t>Binary search trees</a:t>
            </a:r>
          </a:p>
          <a:p>
            <a:r>
              <a:rPr lang="en-US" dirty="0"/>
              <a:t>Red-black trees</a:t>
            </a:r>
          </a:p>
          <a:p>
            <a:r>
              <a:rPr lang="en-US" dirty="0"/>
              <a:t>Tries</a:t>
            </a:r>
          </a:p>
          <a:p>
            <a:r>
              <a:rPr lang="en-US" dirty="0"/>
              <a:t>B-trees</a:t>
            </a:r>
          </a:p>
        </p:txBody>
      </p:sp>
      <p:sp>
        <p:nvSpPr>
          <p:cNvPr id="4" name="Oval 3">
            <a:extLst>
              <a:ext uri="{FF2B5EF4-FFF2-40B4-BE49-F238E27FC236}">
                <a16:creationId xmlns:a16="http://schemas.microsoft.com/office/drawing/2014/main" id="{E6648EED-C316-490F-8CF7-81E8E299F30F}"/>
              </a:ext>
            </a:extLst>
          </p:cNvPr>
          <p:cNvSpPr/>
          <p:nvPr/>
        </p:nvSpPr>
        <p:spPr>
          <a:xfrm>
            <a:off x="5683523" y="4619088"/>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5" name="Oval 4">
            <a:extLst>
              <a:ext uri="{FF2B5EF4-FFF2-40B4-BE49-F238E27FC236}">
                <a16:creationId xmlns:a16="http://schemas.microsoft.com/office/drawing/2014/main" id="{43F46177-5ADD-4982-BCFC-6A33AA5A6131}"/>
              </a:ext>
            </a:extLst>
          </p:cNvPr>
          <p:cNvSpPr/>
          <p:nvPr/>
        </p:nvSpPr>
        <p:spPr>
          <a:xfrm>
            <a:off x="6516517" y="3446504"/>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6" name="Oval 5">
            <a:extLst>
              <a:ext uri="{FF2B5EF4-FFF2-40B4-BE49-F238E27FC236}">
                <a16:creationId xmlns:a16="http://schemas.microsoft.com/office/drawing/2014/main" id="{E75D9D5C-513E-4DA7-9030-971E79B5522F}"/>
              </a:ext>
            </a:extLst>
          </p:cNvPr>
          <p:cNvSpPr/>
          <p:nvPr/>
        </p:nvSpPr>
        <p:spPr>
          <a:xfrm>
            <a:off x="7991601" y="25146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7" name="Oval 6">
            <a:extLst>
              <a:ext uri="{FF2B5EF4-FFF2-40B4-BE49-F238E27FC236}">
                <a16:creationId xmlns:a16="http://schemas.microsoft.com/office/drawing/2014/main" id="{6B5ABF47-F19F-43B8-A17D-253E2A21FAD8}"/>
              </a:ext>
            </a:extLst>
          </p:cNvPr>
          <p:cNvSpPr/>
          <p:nvPr/>
        </p:nvSpPr>
        <p:spPr>
          <a:xfrm>
            <a:off x="8530737" y="4624168"/>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8" name="Oval 7">
            <a:extLst>
              <a:ext uri="{FF2B5EF4-FFF2-40B4-BE49-F238E27FC236}">
                <a16:creationId xmlns:a16="http://schemas.microsoft.com/office/drawing/2014/main" id="{DFBCA032-9683-4234-9116-6FB55C45CEE1}"/>
              </a:ext>
            </a:extLst>
          </p:cNvPr>
          <p:cNvSpPr/>
          <p:nvPr/>
        </p:nvSpPr>
        <p:spPr>
          <a:xfrm>
            <a:off x="9395031" y="3446504"/>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32" name="Oval 31">
            <a:extLst>
              <a:ext uri="{FF2B5EF4-FFF2-40B4-BE49-F238E27FC236}">
                <a16:creationId xmlns:a16="http://schemas.microsoft.com/office/drawing/2014/main" id="{B816180C-7FDD-42CD-8F6D-02B8483A4FFD}"/>
              </a:ext>
            </a:extLst>
          </p:cNvPr>
          <p:cNvSpPr/>
          <p:nvPr/>
        </p:nvSpPr>
        <p:spPr>
          <a:xfrm>
            <a:off x="10210800" y="4619088"/>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cxnSp>
        <p:nvCxnSpPr>
          <p:cNvPr id="34" name="Straight Arrow Connector 33">
            <a:extLst>
              <a:ext uri="{FF2B5EF4-FFF2-40B4-BE49-F238E27FC236}">
                <a16:creationId xmlns:a16="http://schemas.microsoft.com/office/drawing/2014/main" id="{DA860C87-2B81-4172-8FA2-3A7807324EAB}"/>
              </a:ext>
            </a:extLst>
          </p:cNvPr>
          <p:cNvCxnSpPr>
            <a:stCxn id="6" idx="3"/>
            <a:endCxn id="5" idx="7"/>
          </p:cNvCxnSpPr>
          <p:nvPr/>
        </p:nvCxnSpPr>
        <p:spPr>
          <a:xfrm flipH="1">
            <a:off x="6841721" y="2839804"/>
            <a:ext cx="1205676" cy="662496"/>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A4BB2E52-8ADB-4406-BF58-6B18EC820215}"/>
              </a:ext>
            </a:extLst>
          </p:cNvPr>
          <p:cNvCxnSpPr>
            <a:cxnSpLocks/>
            <a:stCxn id="5" idx="3"/>
            <a:endCxn id="4" idx="7"/>
          </p:cNvCxnSpPr>
          <p:nvPr/>
        </p:nvCxnSpPr>
        <p:spPr>
          <a:xfrm flipH="1">
            <a:off x="6008727" y="3771708"/>
            <a:ext cx="563586" cy="903176"/>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F5C00C2A-CA56-407C-98DC-4110A8C6681B}"/>
              </a:ext>
            </a:extLst>
          </p:cNvPr>
          <p:cNvCxnSpPr>
            <a:cxnSpLocks/>
            <a:stCxn id="6" idx="5"/>
            <a:endCxn id="8" idx="1"/>
          </p:cNvCxnSpPr>
          <p:nvPr/>
        </p:nvCxnSpPr>
        <p:spPr>
          <a:xfrm>
            <a:off x="8316805" y="2839804"/>
            <a:ext cx="1134022" cy="662496"/>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49F7F74F-AA1B-4135-9A8B-4D2E325F9162}"/>
              </a:ext>
            </a:extLst>
          </p:cNvPr>
          <p:cNvCxnSpPr>
            <a:cxnSpLocks/>
            <a:stCxn id="8" idx="3"/>
            <a:endCxn id="7" idx="7"/>
          </p:cNvCxnSpPr>
          <p:nvPr/>
        </p:nvCxnSpPr>
        <p:spPr>
          <a:xfrm flipH="1">
            <a:off x="8855941" y="3771708"/>
            <a:ext cx="594886" cy="908256"/>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A6361BDD-FE59-43AD-A411-EA9288296A26}"/>
              </a:ext>
            </a:extLst>
          </p:cNvPr>
          <p:cNvCxnSpPr>
            <a:cxnSpLocks/>
            <a:stCxn id="8" idx="5"/>
            <a:endCxn id="32" idx="1"/>
          </p:cNvCxnSpPr>
          <p:nvPr/>
        </p:nvCxnSpPr>
        <p:spPr>
          <a:xfrm>
            <a:off x="9720235" y="3771708"/>
            <a:ext cx="546361" cy="903176"/>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Hash tables</a:t>
            </a:r>
          </a:p>
        </p:txBody>
      </p:sp>
      <p:sp>
        <p:nvSpPr>
          <p:cNvPr id="3" name="Content Placeholder 2"/>
          <p:cNvSpPr>
            <a:spLocks noGrp="1"/>
          </p:cNvSpPr>
          <p:nvPr>
            <p:ph idx="1"/>
          </p:nvPr>
        </p:nvSpPr>
        <p:spPr/>
        <p:txBody>
          <a:bodyPr/>
          <a:lstStyle/>
          <a:p>
            <a:r>
              <a:rPr lang="en-US" dirty="0"/>
              <a:t>Hash functions</a:t>
            </a:r>
          </a:p>
          <a:p>
            <a:r>
              <a:rPr lang="en-US" dirty="0"/>
              <a:t>Strategies for collisions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Sorting and searching</a:t>
            </a:r>
          </a:p>
        </p:txBody>
      </p:sp>
      <p:sp>
        <p:nvSpPr>
          <p:cNvPr id="3" name="Content Placeholder 2"/>
          <p:cNvSpPr>
            <a:spLocks noGrp="1"/>
          </p:cNvSpPr>
          <p:nvPr>
            <p:ph idx="1"/>
          </p:nvPr>
        </p:nvSpPr>
        <p:spPr/>
        <p:txBody>
          <a:bodyPr/>
          <a:lstStyle/>
          <a:p>
            <a:r>
              <a:rPr lang="en-US" dirty="0"/>
              <a:t>Linear search</a:t>
            </a:r>
          </a:p>
          <a:p>
            <a:r>
              <a:rPr lang="en-US" dirty="0"/>
              <a:t>Binary search</a:t>
            </a:r>
          </a:p>
          <a:p>
            <a:endParaRPr lang="en-US" dirty="0"/>
          </a:p>
          <a:p>
            <a:r>
              <a:rPr lang="en-US" dirty="0"/>
              <a:t>Heap sort</a:t>
            </a:r>
          </a:p>
          <a:p>
            <a:r>
              <a:rPr lang="en-US" dirty="0" err="1"/>
              <a:t>Quicksort</a:t>
            </a:r>
            <a:endParaRPr lang="en-US" dirty="0"/>
          </a:p>
          <a:p>
            <a:r>
              <a:rPr lang="en-US" dirty="0"/>
              <a:t>Merge sort</a:t>
            </a:r>
          </a:p>
          <a:p>
            <a:r>
              <a:rPr lang="en-US" dirty="0"/>
              <a:t>Counting sort</a:t>
            </a:r>
          </a:p>
          <a:p>
            <a:r>
              <a:rPr lang="en-US" dirty="0"/>
              <a:t>Radix sort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am I?</a:t>
            </a:r>
          </a:p>
        </p:txBody>
      </p:sp>
      <p:sp>
        <p:nvSpPr>
          <p:cNvPr id="3" name="Content Placeholder 2"/>
          <p:cNvSpPr>
            <a:spLocks noGrp="1"/>
          </p:cNvSpPr>
          <p:nvPr>
            <p:ph idx="1"/>
          </p:nvPr>
        </p:nvSpPr>
        <p:spPr/>
        <p:txBody>
          <a:bodyPr>
            <a:normAutofit fontScale="92500" lnSpcReduction="20000"/>
          </a:bodyPr>
          <a:lstStyle/>
          <a:p>
            <a:r>
              <a:rPr lang="en-US" dirty="0"/>
              <a:t>Dr. Barry Wittman</a:t>
            </a:r>
          </a:p>
          <a:p>
            <a:r>
              <a:rPr lang="en-US" dirty="0">
                <a:solidFill>
                  <a:srgbClr val="FF0000"/>
                </a:solidFill>
              </a:rPr>
              <a:t>Not Dr. Barry Whitman</a:t>
            </a:r>
          </a:p>
          <a:p>
            <a:r>
              <a:rPr lang="en-US" dirty="0"/>
              <a:t>Education:</a:t>
            </a:r>
          </a:p>
          <a:p>
            <a:pPr lvl="1"/>
            <a:r>
              <a:rPr lang="en-US" dirty="0"/>
              <a:t>PhD and MS in Computer Science, Purdue University</a:t>
            </a:r>
          </a:p>
          <a:p>
            <a:pPr lvl="1"/>
            <a:r>
              <a:rPr lang="en-US" dirty="0"/>
              <a:t>BS in Computer Science, Morehouse College</a:t>
            </a:r>
          </a:p>
          <a:p>
            <a:r>
              <a:rPr lang="en-US" dirty="0"/>
              <a:t>Hobbies:</a:t>
            </a:r>
          </a:p>
          <a:p>
            <a:pPr lvl="1"/>
            <a:r>
              <a:rPr lang="en-US" dirty="0"/>
              <a:t>Reading, writing</a:t>
            </a:r>
          </a:p>
          <a:p>
            <a:pPr lvl="1"/>
            <a:r>
              <a:rPr lang="en-US" dirty="0"/>
              <a:t>Enjoying ethnic cuisine</a:t>
            </a:r>
          </a:p>
          <a:p>
            <a:pPr lvl="1"/>
            <a:r>
              <a:rPr lang="en-US" dirty="0" err="1"/>
              <a:t>DJing</a:t>
            </a:r>
            <a:endParaRPr lang="en-US" dirty="0"/>
          </a:p>
          <a:p>
            <a:pPr lvl="1"/>
            <a:r>
              <a:rPr lang="en-US" dirty="0" err="1"/>
              <a:t>Lockpicking</a:t>
            </a:r>
            <a:endParaRPr lang="en-US" dirty="0"/>
          </a:p>
          <a:p>
            <a:pPr lvl="1"/>
            <a:r>
              <a:rPr lang="en-US" dirty="0"/>
              <a:t>Stand-up comedy</a:t>
            </a:r>
          </a:p>
          <a:p>
            <a:pPr lvl="1"/>
            <a:endParaRPr lang="en-US" dirty="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Graphs</a:t>
            </a:r>
          </a:p>
        </p:txBody>
      </p:sp>
      <p:sp>
        <p:nvSpPr>
          <p:cNvPr id="3" name="Content Placeholder 2"/>
          <p:cNvSpPr>
            <a:spLocks noGrp="1"/>
          </p:cNvSpPr>
          <p:nvPr>
            <p:ph idx="1"/>
          </p:nvPr>
        </p:nvSpPr>
        <p:spPr/>
        <p:txBody>
          <a:bodyPr/>
          <a:lstStyle/>
          <a:p>
            <a:r>
              <a:rPr lang="en-US" dirty="0"/>
              <a:t>Nodes and edges</a:t>
            </a:r>
          </a:p>
          <a:p>
            <a:pPr lvl="1"/>
            <a:r>
              <a:rPr lang="en-US" dirty="0"/>
              <a:t>Model for representing many problems</a:t>
            </a:r>
          </a:p>
          <a:p>
            <a:r>
              <a:rPr lang="en-US" dirty="0"/>
              <a:t>Traversals</a:t>
            </a:r>
          </a:p>
          <a:p>
            <a:r>
              <a:rPr lang="en-US" dirty="0"/>
              <a:t>Shortest paths</a:t>
            </a:r>
          </a:p>
          <a:p>
            <a:r>
              <a:rPr lang="en-US" dirty="0"/>
              <a:t>Spanning trees</a:t>
            </a:r>
          </a:p>
          <a:p>
            <a:r>
              <a:rPr lang="en-US" dirty="0" err="1"/>
              <a:t>Eulerian</a:t>
            </a:r>
            <a:r>
              <a:rPr lang="en-US" dirty="0"/>
              <a:t> tours</a:t>
            </a:r>
          </a:p>
          <a:p>
            <a:r>
              <a:rPr lang="en-US" dirty="0"/>
              <a:t>Hamiltonian tours</a:t>
            </a:r>
          </a:p>
          <a:p>
            <a:r>
              <a:rPr lang="en-US" dirty="0"/>
              <a:t>NP-completeness</a:t>
            </a:r>
          </a:p>
          <a:p>
            <a:r>
              <a:rPr lang="en-US" dirty="0"/>
              <a:t>Network flow</a:t>
            </a:r>
          </a:p>
        </p:txBody>
      </p:sp>
      <p:sp>
        <p:nvSpPr>
          <p:cNvPr id="4" name="Oval 3">
            <a:extLst>
              <a:ext uri="{FF2B5EF4-FFF2-40B4-BE49-F238E27FC236}">
                <a16:creationId xmlns:a16="http://schemas.microsoft.com/office/drawing/2014/main" id="{308552DA-9BD1-4200-9ABE-38C5E23F175C}"/>
              </a:ext>
            </a:extLst>
          </p:cNvPr>
          <p:cNvSpPr/>
          <p:nvPr/>
        </p:nvSpPr>
        <p:spPr>
          <a:xfrm>
            <a:off x="7086600" y="348488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5" name="Oval 4">
            <a:extLst>
              <a:ext uri="{FF2B5EF4-FFF2-40B4-BE49-F238E27FC236}">
                <a16:creationId xmlns:a16="http://schemas.microsoft.com/office/drawing/2014/main" id="{6451C2C0-79B8-43D3-9798-844B8F5D63E6}"/>
              </a:ext>
            </a:extLst>
          </p:cNvPr>
          <p:cNvSpPr/>
          <p:nvPr/>
        </p:nvSpPr>
        <p:spPr>
          <a:xfrm>
            <a:off x="8839200" y="2635384"/>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6" name="Oval 5">
            <a:extLst>
              <a:ext uri="{FF2B5EF4-FFF2-40B4-BE49-F238E27FC236}">
                <a16:creationId xmlns:a16="http://schemas.microsoft.com/office/drawing/2014/main" id="{BCD24754-5A44-4988-9902-AFE270D3A6D7}"/>
              </a:ext>
            </a:extLst>
          </p:cNvPr>
          <p:cNvSpPr/>
          <p:nvPr/>
        </p:nvSpPr>
        <p:spPr>
          <a:xfrm>
            <a:off x="9220200" y="4616584"/>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7" name="Oval 6">
            <a:extLst>
              <a:ext uri="{FF2B5EF4-FFF2-40B4-BE49-F238E27FC236}">
                <a16:creationId xmlns:a16="http://schemas.microsoft.com/office/drawing/2014/main" id="{B522FC24-CCF2-4F54-90F1-3317ABC9E53B}"/>
              </a:ext>
            </a:extLst>
          </p:cNvPr>
          <p:cNvSpPr/>
          <p:nvPr/>
        </p:nvSpPr>
        <p:spPr>
          <a:xfrm>
            <a:off x="10896600" y="3397384"/>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8" name="Oval 7">
            <a:extLst>
              <a:ext uri="{FF2B5EF4-FFF2-40B4-BE49-F238E27FC236}">
                <a16:creationId xmlns:a16="http://schemas.microsoft.com/office/drawing/2014/main" id="{03A73CE4-CF5E-4797-83EA-3EA9047296C2}"/>
              </a:ext>
            </a:extLst>
          </p:cNvPr>
          <p:cNvSpPr/>
          <p:nvPr/>
        </p:nvSpPr>
        <p:spPr>
          <a:xfrm>
            <a:off x="7307580" y="5638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cxnSp>
        <p:nvCxnSpPr>
          <p:cNvPr id="10" name="Straight Connector 9">
            <a:extLst>
              <a:ext uri="{FF2B5EF4-FFF2-40B4-BE49-F238E27FC236}">
                <a16:creationId xmlns:a16="http://schemas.microsoft.com/office/drawing/2014/main" id="{478FFA1D-AC95-44D2-B203-29D5AB18F1AF}"/>
              </a:ext>
            </a:extLst>
          </p:cNvPr>
          <p:cNvCxnSpPr>
            <a:cxnSpLocks/>
            <a:stCxn id="4" idx="7"/>
            <a:endCxn id="5" idx="2"/>
          </p:cNvCxnSpPr>
          <p:nvPr/>
        </p:nvCxnSpPr>
        <p:spPr>
          <a:xfrm flipV="1">
            <a:off x="7411804" y="2825884"/>
            <a:ext cx="1427396" cy="71479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236847E-7555-4E1B-B6FC-E7B3814812D8}"/>
              </a:ext>
            </a:extLst>
          </p:cNvPr>
          <p:cNvCxnSpPr>
            <a:cxnSpLocks/>
            <a:stCxn id="7" idx="2"/>
            <a:endCxn id="5" idx="6"/>
          </p:cNvCxnSpPr>
          <p:nvPr/>
        </p:nvCxnSpPr>
        <p:spPr>
          <a:xfrm flipH="1" flipV="1">
            <a:off x="9220200" y="2825884"/>
            <a:ext cx="1676400" cy="7620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400D46A-40B0-490A-A035-B12B14FD4432}"/>
              </a:ext>
            </a:extLst>
          </p:cNvPr>
          <p:cNvCxnSpPr>
            <a:cxnSpLocks/>
            <a:stCxn id="5" idx="4"/>
            <a:endCxn id="6" idx="0"/>
          </p:cNvCxnSpPr>
          <p:nvPr/>
        </p:nvCxnSpPr>
        <p:spPr>
          <a:xfrm>
            <a:off x="9029700" y="3016384"/>
            <a:ext cx="381000" cy="16002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33FED09-01EA-4E24-BB52-057C443A1F4A}"/>
              </a:ext>
            </a:extLst>
          </p:cNvPr>
          <p:cNvCxnSpPr>
            <a:cxnSpLocks/>
            <a:stCxn id="4" idx="4"/>
            <a:endCxn id="8" idx="0"/>
          </p:cNvCxnSpPr>
          <p:nvPr/>
        </p:nvCxnSpPr>
        <p:spPr>
          <a:xfrm>
            <a:off x="7277100" y="3865880"/>
            <a:ext cx="220980" cy="177292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A5CDF45-2C4E-46CE-93F2-E506036EE818}"/>
              </a:ext>
            </a:extLst>
          </p:cNvPr>
          <p:cNvCxnSpPr>
            <a:cxnSpLocks/>
            <a:stCxn id="8" idx="6"/>
            <a:endCxn id="6" idx="3"/>
          </p:cNvCxnSpPr>
          <p:nvPr/>
        </p:nvCxnSpPr>
        <p:spPr>
          <a:xfrm flipV="1">
            <a:off x="7688580" y="4941788"/>
            <a:ext cx="1587416" cy="88751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4426255-9A23-48C9-967E-72AD3DD52104}"/>
              </a:ext>
            </a:extLst>
          </p:cNvPr>
          <p:cNvCxnSpPr>
            <a:cxnSpLocks/>
            <a:stCxn id="8" idx="7"/>
            <a:endCxn id="5" idx="3"/>
          </p:cNvCxnSpPr>
          <p:nvPr/>
        </p:nvCxnSpPr>
        <p:spPr>
          <a:xfrm flipV="1">
            <a:off x="7632784" y="2960588"/>
            <a:ext cx="1262212" cy="2734008"/>
          </a:xfrm>
          <a:prstGeom prst="line">
            <a:avLst/>
          </a:prstGeom>
          <a:ln w="3810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information</a:t>
            </a:r>
          </a:p>
        </p:txBody>
      </p:sp>
      <p:sp>
        <p:nvSpPr>
          <p:cNvPr id="3" name="Content Placeholder 2"/>
          <p:cNvSpPr>
            <a:spLocks noGrp="1"/>
          </p:cNvSpPr>
          <p:nvPr>
            <p:ph idx="1"/>
          </p:nvPr>
        </p:nvSpPr>
        <p:spPr/>
        <p:txBody>
          <a:bodyPr>
            <a:normAutofit/>
          </a:bodyPr>
          <a:lstStyle/>
          <a:p>
            <a:r>
              <a:rPr lang="en-US" dirty="0"/>
              <a:t>For more information, visit the webpage: </a:t>
            </a:r>
            <a:r>
              <a:rPr lang="en-US" sz="2800" dirty="0">
                <a:latin typeface="Courier New" pitchFamily="49" charset="0"/>
                <a:cs typeface="Courier New" pitchFamily="49" charset="0"/>
              </a:rPr>
              <a:t>http://faculty.otterbein.edu/wittman1/comp2100</a:t>
            </a:r>
            <a:endParaRPr lang="en-US" dirty="0">
              <a:latin typeface="Courier New" pitchFamily="49" charset="0"/>
              <a:cs typeface="Courier New" pitchFamily="49" charset="0"/>
            </a:endParaRPr>
          </a:p>
          <a:p>
            <a:endParaRPr lang="en-US" dirty="0"/>
          </a:p>
          <a:p>
            <a:r>
              <a:rPr lang="en-US" dirty="0"/>
              <a:t>The webpage will contain:</a:t>
            </a:r>
          </a:p>
          <a:p>
            <a:pPr lvl="1"/>
            <a:r>
              <a:rPr lang="en-US" dirty="0"/>
              <a:t>The most current schedule</a:t>
            </a:r>
          </a:p>
          <a:p>
            <a:pPr lvl="1"/>
            <a:r>
              <a:rPr lang="en-US" dirty="0"/>
              <a:t>Notes available for download</a:t>
            </a:r>
          </a:p>
          <a:p>
            <a:pPr lvl="1"/>
            <a:r>
              <a:rPr lang="en-US" dirty="0"/>
              <a:t>Reminders about projects and exams</a:t>
            </a:r>
          </a:p>
          <a:p>
            <a:pPr lvl="1"/>
            <a:r>
              <a:rPr lang="en-US" dirty="0"/>
              <a:t>Syllabus </a:t>
            </a:r>
            <a:r>
              <a:rPr lang="en-US" sz="2400" dirty="0"/>
              <a:t>(you can request a printed copy if you like)</a:t>
            </a:r>
          </a:p>
          <a:p>
            <a:pPr lvl="1"/>
            <a:r>
              <a:rPr lang="en-US" dirty="0"/>
              <a:t>Detailed policies and guidelines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Projects</a:t>
            </a:r>
          </a:p>
        </p:txBody>
      </p:sp>
      <p:sp>
        <p:nvSpPr>
          <p:cNvPr id="2" name="Text Placeholder 1"/>
          <p:cNvSpPr>
            <a:spLocks noGrp="1"/>
          </p:cNvSpPr>
          <p:nvPr>
            <p:ph type="body" idx="1"/>
          </p:nvPr>
        </p:nvSpPr>
        <p:spPr/>
        <p:txBody>
          <a:bodyPr/>
          <a:lstStyle/>
          <a:p>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Four projects</a:t>
            </a:r>
          </a:p>
        </p:txBody>
      </p:sp>
      <p:sp>
        <p:nvSpPr>
          <p:cNvPr id="5" name="Content Placeholder 4"/>
          <p:cNvSpPr>
            <a:spLocks noGrp="1"/>
          </p:cNvSpPr>
          <p:nvPr>
            <p:ph idx="1"/>
          </p:nvPr>
        </p:nvSpPr>
        <p:spPr/>
        <p:txBody>
          <a:bodyPr>
            <a:normAutofit/>
          </a:bodyPr>
          <a:lstStyle/>
          <a:p>
            <a:r>
              <a:rPr lang="en-US" dirty="0"/>
              <a:t>36% of your grade will be four equally weighted projects</a:t>
            </a:r>
          </a:p>
          <a:p>
            <a:r>
              <a:rPr lang="en-US" dirty="0"/>
              <a:t>Each will focus on a different major area from the course:</a:t>
            </a:r>
          </a:p>
          <a:p>
            <a:pPr lvl="1"/>
            <a:r>
              <a:rPr lang="en-US" dirty="0"/>
              <a:t>Arrays and memory management</a:t>
            </a:r>
          </a:p>
          <a:p>
            <a:pPr lvl="1"/>
            <a:r>
              <a:rPr lang="en-US" dirty="0"/>
              <a:t>Stacks and queues</a:t>
            </a:r>
          </a:p>
          <a:p>
            <a:pPr lvl="1"/>
            <a:r>
              <a:rPr lang="en-US" dirty="0"/>
              <a:t>Trees</a:t>
            </a:r>
          </a:p>
          <a:p>
            <a:pPr lvl="1"/>
            <a:r>
              <a:rPr lang="en-US" dirty="0"/>
              <a:t>Graphs</a:t>
            </a:r>
          </a:p>
          <a:p>
            <a:r>
              <a:rPr lang="en-US" dirty="0"/>
              <a:t>You will work on each project in two-person teams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Teams</a:t>
            </a:r>
          </a:p>
        </p:txBody>
      </p:sp>
      <p:sp>
        <p:nvSpPr>
          <p:cNvPr id="3" name="Content Placeholder 2"/>
          <p:cNvSpPr>
            <a:spLocks noGrp="1"/>
          </p:cNvSpPr>
          <p:nvPr>
            <p:ph idx="1"/>
          </p:nvPr>
        </p:nvSpPr>
        <p:spPr/>
        <p:txBody>
          <a:bodyPr>
            <a:normAutofit/>
          </a:bodyPr>
          <a:lstStyle/>
          <a:p>
            <a:r>
              <a:rPr lang="en-US" dirty="0"/>
              <a:t>All projects are done in teams of two</a:t>
            </a:r>
          </a:p>
          <a:p>
            <a:r>
              <a:rPr lang="en-US" dirty="0"/>
              <a:t>You may pick your partners</a:t>
            </a:r>
          </a:p>
          <a:p>
            <a:pPr lvl="1"/>
            <a:r>
              <a:rPr lang="en-US" dirty="0"/>
              <a:t>But you have to have a different partner for each project!</a:t>
            </a:r>
          </a:p>
          <a:p>
            <a:pPr lvl="1"/>
            <a:r>
              <a:rPr lang="en-US" dirty="0"/>
              <a:t>Use Brightspace to form teams</a:t>
            </a:r>
          </a:p>
          <a:p>
            <a:r>
              <a:rPr lang="en-US" dirty="0"/>
              <a:t>Projects must be uploaded to Brightspace (</a:t>
            </a:r>
            <a:r>
              <a:rPr lang="en-US" dirty="0">
                <a:latin typeface="Courier New" panose="02070309020205020404" pitchFamily="49" charset="0"/>
                <a:cs typeface="Courier New" panose="02070309020205020404" pitchFamily="49" charset="0"/>
              </a:rPr>
              <a:t>https://otterbein.brightspace.com/</a:t>
            </a:r>
            <a:r>
              <a:rPr lang="en-US" dirty="0"/>
              <a:t>)</a:t>
            </a:r>
          </a:p>
        </p:txBody>
      </p:sp>
    </p:spTree>
    <p:extLst>
      <p:ext uri="{BB962C8B-B14F-4D97-AF65-F5344CB8AC3E}">
        <p14:creationId xmlns:p14="http://schemas.microsoft.com/office/powerpoint/2010/main" val="2075042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Turning in projects</a:t>
            </a:r>
          </a:p>
        </p:txBody>
      </p:sp>
      <p:sp>
        <p:nvSpPr>
          <p:cNvPr id="3" name="Content Placeholder 2"/>
          <p:cNvSpPr>
            <a:spLocks noGrp="1"/>
          </p:cNvSpPr>
          <p:nvPr>
            <p:ph idx="1"/>
          </p:nvPr>
        </p:nvSpPr>
        <p:spPr/>
        <p:txBody>
          <a:bodyPr>
            <a:normAutofit lnSpcReduction="10000"/>
          </a:bodyPr>
          <a:lstStyle/>
          <a:p>
            <a:pPr marL="438912" lvl="1" indent="-320040">
              <a:spcBef>
                <a:spcPts val="0"/>
              </a:spcBef>
              <a:buClr>
                <a:schemeClr val="accent1"/>
              </a:buClr>
              <a:buSzPct val="80000"/>
              <a:buFont typeface="Wingdings 2"/>
              <a:buChar char=""/>
            </a:pPr>
            <a:r>
              <a:rPr lang="en-US" dirty="0"/>
              <a:t>Projects must be uploaded to Brightspace </a:t>
            </a:r>
            <a:r>
              <a:rPr lang="en-US" b="1" dirty="0"/>
              <a:t>before</a:t>
            </a:r>
            <a:r>
              <a:rPr lang="en-US" dirty="0"/>
              <a:t> the deadline</a:t>
            </a:r>
          </a:p>
          <a:p>
            <a:r>
              <a:rPr lang="en-US" dirty="0"/>
              <a:t>Late projects will not be accepted</a:t>
            </a:r>
          </a:p>
          <a:p>
            <a:pPr lvl="1"/>
            <a:r>
              <a:rPr lang="en-US" dirty="0"/>
              <a:t>Exception:  Each team will have 3 grace days</a:t>
            </a:r>
          </a:p>
          <a:p>
            <a:pPr lvl="1"/>
            <a:r>
              <a:rPr lang="en-US" dirty="0"/>
              <a:t>You can use these grace days together or separately as extensions for your projects</a:t>
            </a:r>
          </a:p>
          <a:p>
            <a:pPr lvl="1"/>
            <a:r>
              <a:rPr lang="en-US" dirty="0"/>
              <a:t>You must inform me </a:t>
            </a:r>
            <a:r>
              <a:rPr lang="en-US" b="1" dirty="0"/>
              <a:t>before</a:t>
            </a:r>
            <a:r>
              <a:rPr lang="en-US" dirty="0"/>
              <a:t> the deadline that you are going to use grace days</a:t>
            </a:r>
          </a:p>
          <a:p>
            <a:pPr lvl="1"/>
            <a:r>
              <a:rPr lang="en-US" dirty="0"/>
              <a:t>If two people in a team don't have the same number of grace days, the number of days they will have available will be the </a:t>
            </a:r>
            <a:r>
              <a:rPr lang="en-US" b="1" dirty="0"/>
              <a:t>maximum</a:t>
            </a:r>
            <a:r>
              <a:rPr lang="en-US" dirty="0"/>
              <a:t> of those remaining for either teammate</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Assignments</a:t>
            </a:r>
          </a:p>
        </p:txBody>
      </p:sp>
      <p:sp>
        <p:nvSpPr>
          <p:cNvPr id="2" name="Text Placeholder 1"/>
          <p:cNvSpPr>
            <a:spLocks noGrp="1"/>
          </p:cNvSpPr>
          <p:nvPr>
            <p:ph type="body" idx="1"/>
          </p:nvPr>
        </p:nvSpPr>
        <p:spPr/>
        <p:txBody>
          <a:bodyPr/>
          <a:lstStyle/>
          <a:p>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Weekly assignments</a:t>
            </a:r>
          </a:p>
        </p:txBody>
      </p:sp>
      <p:sp>
        <p:nvSpPr>
          <p:cNvPr id="5" name="Content Placeholder 4"/>
          <p:cNvSpPr>
            <a:spLocks noGrp="1"/>
          </p:cNvSpPr>
          <p:nvPr>
            <p:ph idx="1"/>
          </p:nvPr>
        </p:nvSpPr>
        <p:spPr/>
        <p:txBody>
          <a:bodyPr>
            <a:normAutofit/>
          </a:bodyPr>
          <a:lstStyle/>
          <a:p>
            <a:r>
              <a:rPr lang="en-US" dirty="0"/>
              <a:t>14% of your grade will be from assignments, given roughly once every two weeks</a:t>
            </a:r>
          </a:p>
          <a:p>
            <a:r>
              <a:rPr lang="en-US" dirty="0"/>
              <a:t>4 of the assignments will be probably be written, and about 3 will be coding</a:t>
            </a:r>
          </a:p>
          <a:p>
            <a:r>
              <a:rPr lang="en-US" dirty="0"/>
              <a:t>There will be 7 assignments total</a:t>
            </a:r>
          </a:p>
          <a:p>
            <a:r>
              <a:rPr lang="en-US" dirty="0"/>
              <a:t>Assignments will not be due on weeks when projects are due</a:t>
            </a:r>
          </a:p>
          <a:p>
            <a:r>
              <a:rPr lang="en-US" dirty="0"/>
              <a:t>Each written assignment typeset in </a:t>
            </a:r>
            <a:r>
              <a:rPr lang="en-US" dirty="0" err="1"/>
              <a:t>LaTeX</a:t>
            </a:r>
            <a:r>
              <a:rPr lang="en-US" dirty="0"/>
              <a:t> is worth </a:t>
            </a:r>
            <a:r>
              <a:rPr lang="en-US" b="1" dirty="0"/>
              <a:t>1% extra credit</a:t>
            </a:r>
            <a:r>
              <a:rPr lang="en-US" dirty="0"/>
              <a:t> applied to your final grade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Quizzes</a:t>
            </a:r>
          </a:p>
        </p:txBody>
      </p:sp>
      <p:sp>
        <p:nvSpPr>
          <p:cNvPr id="2" name="Text Placeholder 1"/>
          <p:cNvSpPr>
            <a:spLocks noGrp="1"/>
          </p:cNvSpPr>
          <p:nvPr>
            <p:ph type="body" idx="1"/>
          </p:nvPr>
        </p:nvSpPr>
        <p:spPr/>
        <p:txBody>
          <a:bodyPr/>
          <a:lstStyle/>
          <a:p>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Pop Quizzes</a:t>
            </a:r>
          </a:p>
        </p:txBody>
      </p:sp>
      <p:sp>
        <p:nvSpPr>
          <p:cNvPr id="5" name="Content Placeholder 4"/>
          <p:cNvSpPr>
            <a:spLocks noGrp="1"/>
          </p:cNvSpPr>
          <p:nvPr>
            <p:ph idx="1"/>
          </p:nvPr>
        </p:nvSpPr>
        <p:spPr/>
        <p:txBody>
          <a:bodyPr>
            <a:normAutofit/>
          </a:bodyPr>
          <a:lstStyle/>
          <a:p>
            <a:r>
              <a:rPr lang="en-US" dirty="0"/>
              <a:t>5% of your grade will be pop quizzes</a:t>
            </a:r>
          </a:p>
          <a:p>
            <a:r>
              <a:rPr lang="en-US" dirty="0"/>
              <a:t>These quizzes will be based on material covered in the previous one or two lectures</a:t>
            </a:r>
          </a:p>
          <a:p>
            <a:r>
              <a:rPr lang="en-US" dirty="0"/>
              <a:t>They will be graded leniently</a:t>
            </a:r>
          </a:p>
          <a:p>
            <a:r>
              <a:rPr lang="en-US" dirty="0"/>
              <a:t>They are useful for these reasons:</a:t>
            </a:r>
          </a:p>
          <a:p>
            <a:pPr marL="969264" lvl="1" indent="-514350">
              <a:buFont typeface="+mj-lt"/>
              <a:buAutoNum type="arabicPeriod"/>
            </a:pPr>
            <a:r>
              <a:rPr lang="en-US" dirty="0"/>
              <a:t>Informing me of your understanding</a:t>
            </a:r>
          </a:p>
          <a:p>
            <a:pPr marL="969264" lvl="1" indent="-514350">
              <a:buFont typeface="+mj-lt"/>
              <a:buAutoNum type="arabicPeriod"/>
            </a:pPr>
            <a:r>
              <a:rPr lang="en-US" dirty="0"/>
              <a:t>Feedback to you about your understanding</a:t>
            </a:r>
          </a:p>
          <a:p>
            <a:pPr marL="969264" lvl="1" indent="-514350">
              <a:buFont typeface="+mj-lt"/>
              <a:buAutoNum type="arabicPeriod"/>
            </a:pPr>
            <a:r>
              <a:rPr lang="en-US" dirty="0"/>
              <a:t>Easy points for you</a:t>
            </a:r>
          </a:p>
          <a:p>
            <a:pPr marL="969264" lvl="1" indent="-514350">
              <a:buFont typeface="+mj-lt"/>
              <a:buAutoNum type="arabicPeriod"/>
            </a:pPr>
            <a:r>
              <a:rPr lang="en-US" dirty="0"/>
              <a:t>Attendance</a:t>
            </a:r>
          </a:p>
          <a:p>
            <a:pPr lvl="1"/>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fade">
                                      <p:cBhvr>
                                        <p:cTn id="37" dur="5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fade">
                                      <p:cBhvr>
                                        <p:cTn id="42"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can you reach me?</a:t>
            </a:r>
          </a:p>
        </p:txBody>
      </p:sp>
      <p:sp>
        <p:nvSpPr>
          <p:cNvPr id="3" name="Content Placeholder 2"/>
          <p:cNvSpPr>
            <a:spLocks noGrp="1"/>
          </p:cNvSpPr>
          <p:nvPr>
            <p:ph idx="1"/>
          </p:nvPr>
        </p:nvSpPr>
        <p:spPr/>
        <p:txBody>
          <a:bodyPr>
            <a:normAutofit fontScale="92500" lnSpcReduction="20000"/>
          </a:bodyPr>
          <a:lstStyle/>
          <a:p>
            <a:r>
              <a:rPr lang="en-US" b="1" dirty="0"/>
              <a:t>E-mail:</a:t>
            </a:r>
            <a:r>
              <a:rPr lang="en-US" dirty="0"/>
              <a:t>		</a:t>
            </a:r>
            <a:r>
              <a:rPr lang="en-US" dirty="0">
                <a:latin typeface="Courier New" pitchFamily="49" charset="0"/>
                <a:cs typeface="Courier New" pitchFamily="49" charset="0"/>
              </a:rPr>
              <a:t>wittman1@otterbein.edu</a:t>
            </a:r>
          </a:p>
          <a:p>
            <a:r>
              <a:rPr lang="en-US" b="1" dirty="0"/>
              <a:t>Office:	</a:t>
            </a:r>
            <a:r>
              <a:rPr lang="en-US" dirty="0"/>
              <a:t>	C123 (Art &amp; Communication Building)</a:t>
            </a:r>
          </a:p>
          <a:p>
            <a:r>
              <a:rPr lang="en-US" b="1" dirty="0"/>
              <a:t>Phone:	</a:t>
            </a:r>
            <a:r>
              <a:rPr lang="en-US" dirty="0"/>
              <a:t>	(614) 823-2944</a:t>
            </a:r>
          </a:p>
          <a:p>
            <a:r>
              <a:rPr lang="en-US" b="1" dirty="0"/>
              <a:t>Office hours:	MWF</a:t>
            </a:r>
            <a:r>
              <a:rPr lang="en-US" dirty="0"/>
              <a:t>	9:00 – 10:15 a.m.</a:t>
            </a:r>
          </a:p>
          <a:p>
            <a:pPr marL="118872" indent="0">
              <a:buNone/>
            </a:pPr>
            <a:r>
              <a:rPr lang="en-US" dirty="0"/>
              <a:t>			</a:t>
            </a:r>
            <a:r>
              <a:rPr lang="en-US" b="1" dirty="0"/>
              <a:t>MWF</a:t>
            </a:r>
            <a:r>
              <a:rPr lang="en-US" dirty="0"/>
              <a:t>	1:45 – 2:45 p.m. (in C142)</a:t>
            </a:r>
          </a:p>
          <a:p>
            <a:pPr marL="118872" indent="0">
              <a:buNone/>
            </a:pPr>
            <a:r>
              <a:rPr lang="en-US" b="1" dirty="0"/>
              <a:t>			W	</a:t>
            </a:r>
            <a:r>
              <a:rPr lang="en-US" dirty="0"/>
              <a:t>4:00 – 5:00 p.m.,</a:t>
            </a:r>
          </a:p>
          <a:p>
            <a:pPr marL="118872" indent="0">
              <a:buNone/>
            </a:pPr>
            <a:r>
              <a:rPr lang="en-US" b="1" dirty="0"/>
              <a:t>			TR</a:t>
            </a:r>
            <a:r>
              <a:rPr lang="en-US" dirty="0"/>
              <a:t>	10:00 – 11:30 a.m.,</a:t>
            </a:r>
          </a:p>
          <a:p>
            <a:pPr marL="118872" indent="0">
              <a:buNone/>
            </a:pPr>
            <a:r>
              <a:rPr lang="en-US" b="1" dirty="0"/>
              <a:t>			TR</a:t>
            </a:r>
            <a:r>
              <a:rPr lang="en-US" dirty="0"/>
              <a:t>	2:00 – 4:00 p.m.,</a:t>
            </a:r>
          </a:p>
          <a:p>
            <a:pPr marL="118872" indent="0">
              <a:buNone/>
            </a:pPr>
            <a:r>
              <a:rPr lang="en-US" dirty="0"/>
              <a:t>			and by appointment</a:t>
            </a:r>
          </a:p>
          <a:p>
            <a:r>
              <a:rPr lang="en-US" b="1" dirty="0"/>
              <a:t>Website:</a:t>
            </a:r>
            <a:r>
              <a:rPr lang="en-US" dirty="0"/>
              <a:t>	</a:t>
            </a:r>
          </a:p>
          <a:p>
            <a:pPr>
              <a:buNone/>
            </a:pPr>
            <a:r>
              <a:rPr lang="en-US" sz="3500" dirty="0"/>
              <a:t>		</a:t>
            </a:r>
            <a:r>
              <a:rPr lang="en-US" sz="3500" dirty="0">
                <a:latin typeface="Courier New" pitchFamily="49" charset="0"/>
                <a:cs typeface="Courier New" pitchFamily="49" charset="0"/>
                <a:hlinkClick r:id="rId3"/>
              </a:rPr>
              <a:t>http://faculty.otterbein.edu/wittman1/</a:t>
            </a:r>
            <a:endParaRPr lang="en-US" dirty="0"/>
          </a:p>
        </p:txBody>
      </p:sp>
    </p:spTree>
    <p:extLst>
      <p:ext uri="{BB962C8B-B14F-4D97-AF65-F5344CB8AC3E}">
        <p14:creationId xmlns:p14="http://schemas.microsoft.com/office/powerpoint/2010/main" val="25202984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Exams</a:t>
            </a:r>
          </a:p>
        </p:txBody>
      </p:sp>
      <p:sp>
        <p:nvSpPr>
          <p:cNvPr id="2" name="Text Placeholder 1"/>
          <p:cNvSpPr>
            <a:spLocks noGrp="1"/>
          </p:cNvSpPr>
          <p:nvPr>
            <p:ph type="body" idx="1"/>
          </p:nvPr>
        </p:nvSpPr>
        <p:spPr/>
        <p:txBody>
          <a:bodyPr/>
          <a:lstStyle/>
          <a:p>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Exams</a:t>
            </a:r>
          </a:p>
        </p:txBody>
      </p:sp>
      <p:sp>
        <p:nvSpPr>
          <p:cNvPr id="5" name="Content Placeholder 4"/>
          <p:cNvSpPr>
            <a:spLocks noGrp="1"/>
          </p:cNvSpPr>
          <p:nvPr>
            <p:ph idx="1"/>
          </p:nvPr>
        </p:nvSpPr>
        <p:spPr/>
        <p:txBody>
          <a:bodyPr>
            <a:normAutofit/>
          </a:bodyPr>
          <a:lstStyle/>
          <a:p>
            <a:r>
              <a:rPr lang="en-US" dirty="0"/>
              <a:t>There will be two equally weighted in-class exams totaling 30% of your final grade</a:t>
            </a:r>
          </a:p>
          <a:p>
            <a:pPr lvl="1"/>
            <a:r>
              <a:rPr lang="en-US" b="1" dirty="0"/>
              <a:t>Exam 1:</a:t>
            </a:r>
            <a:r>
              <a:rPr lang="en-US" dirty="0"/>
              <a:t>		09/23/2024</a:t>
            </a:r>
          </a:p>
          <a:p>
            <a:pPr lvl="1"/>
            <a:r>
              <a:rPr lang="en-US" b="1" dirty="0"/>
              <a:t>Exam 2:	</a:t>
            </a:r>
            <a:r>
              <a:rPr lang="en-US" dirty="0"/>
              <a:t>	11/11/2024</a:t>
            </a:r>
          </a:p>
          <a:p>
            <a:r>
              <a:rPr lang="en-US" dirty="0"/>
              <a:t>The final exam will be worth another 15% of your grade</a:t>
            </a:r>
          </a:p>
          <a:p>
            <a:pPr lvl="1"/>
            <a:r>
              <a:rPr lang="en-US" b="1" dirty="0"/>
              <a:t>Final:</a:t>
            </a:r>
            <a:r>
              <a:rPr lang="en-US" dirty="0"/>
              <a:t>			10:15 a.m. – 12:15 p.m.</a:t>
            </a:r>
          </a:p>
          <a:p>
            <a:pPr marL="457200" lvl="1" indent="0">
              <a:buNone/>
            </a:pPr>
            <a:r>
              <a:rPr lang="en-US" dirty="0"/>
              <a:t>				12/13/2024</a:t>
            </a:r>
          </a:p>
          <a:p>
            <a:pPr lvl="1"/>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 format</a:t>
            </a:r>
          </a:p>
        </p:txBody>
      </p:sp>
      <p:sp>
        <p:nvSpPr>
          <p:cNvPr id="3" name="Content Placeholder 2"/>
          <p:cNvSpPr>
            <a:spLocks noGrp="1"/>
          </p:cNvSpPr>
          <p:nvPr>
            <p:ph idx="1"/>
          </p:nvPr>
        </p:nvSpPr>
        <p:spPr/>
        <p:txBody>
          <a:bodyPr/>
          <a:lstStyle/>
          <a:p>
            <a:r>
              <a:rPr lang="en-US" dirty="0"/>
              <a:t>Conceptual portion</a:t>
            </a:r>
          </a:p>
          <a:p>
            <a:pPr lvl="1"/>
            <a:r>
              <a:rPr lang="en-US" dirty="0"/>
              <a:t>Short answer or matching questions</a:t>
            </a:r>
          </a:p>
          <a:p>
            <a:r>
              <a:rPr lang="en-US" dirty="0"/>
              <a:t>Programming portion</a:t>
            </a:r>
          </a:p>
          <a:p>
            <a:pPr lvl="1"/>
            <a:r>
              <a:rPr lang="en-US" dirty="0"/>
              <a:t>Short programming problems you will write code for</a:t>
            </a:r>
          </a:p>
          <a:p>
            <a:pPr lvl="1"/>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Course Schedule</a:t>
            </a:r>
          </a:p>
        </p:txBody>
      </p:sp>
      <p:sp>
        <p:nvSpPr>
          <p:cNvPr id="2" name="Text Placeholder 1"/>
          <p:cNvSpPr>
            <a:spLocks noGrp="1"/>
          </p:cNvSpPr>
          <p:nvPr>
            <p:ph type="body" idx="1"/>
          </p:nvPr>
        </p:nvSpPr>
        <p:spPr/>
        <p:txBody>
          <a:bodyPr/>
          <a:lstStyle/>
          <a:p>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Tentative schedule</a:t>
            </a:r>
          </a:p>
        </p:txBody>
      </p:sp>
      <p:graphicFrame>
        <p:nvGraphicFramePr>
          <p:cNvPr id="7" name="Table 6"/>
          <p:cNvGraphicFramePr>
            <a:graphicFrameLocks noGrp="1"/>
          </p:cNvGraphicFramePr>
          <p:nvPr>
            <p:extLst>
              <p:ext uri="{D42A27DB-BD31-4B8C-83A1-F6EECF244321}">
                <p14:modId xmlns:p14="http://schemas.microsoft.com/office/powerpoint/2010/main" val="3901597288"/>
              </p:ext>
            </p:extLst>
          </p:nvPr>
        </p:nvGraphicFramePr>
        <p:xfrm>
          <a:off x="0" y="1447794"/>
          <a:ext cx="12192000" cy="5410206"/>
        </p:xfrm>
        <a:graphic>
          <a:graphicData uri="http://schemas.openxmlformats.org/drawingml/2006/table">
            <a:tbl>
              <a:tblPr firstRow="1" bandRow="1">
                <a:tableStyleId>{5C22544A-7EE6-4342-B048-85BDC9FD1C3A}</a:tableStyleId>
              </a:tblPr>
              <a:tblGrid>
                <a:gridCol w="908319">
                  <a:extLst>
                    <a:ext uri="{9D8B030D-6E8A-4147-A177-3AD203B41FA5}">
                      <a16:colId xmlns:a16="http://schemas.microsoft.com/office/drawing/2014/main" val="20000"/>
                    </a:ext>
                  </a:extLst>
                </a:gridCol>
                <a:gridCol w="1814192">
                  <a:extLst>
                    <a:ext uri="{9D8B030D-6E8A-4147-A177-3AD203B41FA5}">
                      <a16:colId xmlns:a16="http://schemas.microsoft.com/office/drawing/2014/main" val="20001"/>
                    </a:ext>
                  </a:extLst>
                </a:gridCol>
                <a:gridCol w="4914452">
                  <a:extLst>
                    <a:ext uri="{9D8B030D-6E8A-4147-A177-3AD203B41FA5}">
                      <a16:colId xmlns:a16="http://schemas.microsoft.com/office/drawing/2014/main" val="20002"/>
                    </a:ext>
                  </a:extLst>
                </a:gridCol>
                <a:gridCol w="1957223">
                  <a:extLst>
                    <a:ext uri="{9D8B030D-6E8A-4147-A177-3AD203B41FA5}">
                      <a16:colId xmlns:a16="http://schemas.microsoft.com/office/drawing/2014/main" val="20003"/>
                    </a:ext>
                  </a:extLst>
                </a:gridCol>
                <a:gridCol w="2597814">
                  <a:extLst>
                    <a:ext uri="{9D8B030D-6E8A-4147-A177-3AD203B41FA5}">
                      <a16:colId xmlns:a16="http://schemas.microsoft.com/office/drawing/2014/main" val="20004"/>
                    </a:ext>
                  </a:extLst>
                </a:gridCol>
              </a:tblGrid>
              <a:tr h="441186">
                <a:tc>
                  <a:txBody>
                    <a:bodyPr/>
                    <a:lstStyle/>
                    <a:p>
                      <a:pPr marL="0" marR="0" algn="r">
                        <a:lnSpc>
                          <a:spcPct val="115000"/>
                        </a:lnSpc>
                        <a:spcBef>
                          <a:spcPts val="0"/>
                        </a:spcBef>
                        <a:spcAft>
                          <a:spcPts val="0"/>
                        </a:spcAft>
                      </a:pPr>
                      <a:r>
                        <a:rPr lang="en-US" sz="1800" dirty="0">
                          <a:effectLst/>
                        </a:rPr>
                        <a:t>Week</a:t>
                      </a:r>
                      <a:endParaRPr lang="en-US" sz="1800" b="1" dirty="0">
                        <a:solidFill>
                          <a:schemeClr val="bg1"/>
                        </a:solidFill>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a:effectLst/>
                        </a:rPr>
                        <a:t>Starting</a:t>
                      </a:r>
                      <a:endParaRPr lang="en-US" sz="1800" b="1">
                        <a:solidFill>
                          <a:schemeClr val="bg1"/>
                        </a:solidFill>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a:effectLst/>
                        </a:rPr>
                        <a:t>Topics</a:t>
                      </a:r>
                      <a:endParaRPr lang="en-US" sz="1800" b="1">
                        <a:solidFill>
                          <a:schemeClr val="bg1"/>
                        </a:solidFill>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a:effectLst/>
                        </a:rPr>
                        <a:t>Chapters</a:t>
                      </a:r>
                      <a:endParaRPr lang="en-US" sz="1800" b="1">
                        <a:solidFill>
                          <a:schemeClr val="bg1"/>
                        </a:solidFill>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dirty="0">
                          <a:effectLst/>
                        </a:rPr>
                        <a:t>Notes</a:t>
                      </a:r>
                      <a:endParaRPr lang="en-US" sz="1800" b="1" dirty="0">
                        <a:solidFill>
                          <a:schemeClr val="bg1"/>
                        </a:solidFill>
                        <a:effectLst/>
                        <a:latin typeface="Calibri"/>
                        <a:ea typeface="Times New Roman"/>
                        <a:cs typeface="Times New Roman"/>
                      </a:endParaRPr>
                    </a:p>
                  </a:txBody>
                  <a:tcPr marL="68580" marR="68580" marT="0" marB="0" anchor="ctr"/>
                </a:tc>
                <a:extLst>
                  <a:ext uri="{0D108BD9-81ED-4DB2-BD59-A6C34878D82A}">
                    <a16:rowId xmlns:a16="http://schemas.microsoft.com/office/drawing/2014/main" val="10000"/>
                  </a:ext>
                </a:extLst>
              </a:tr>
              <a:tr h="331268">
                <a:tc>
                  <a:txBody>
                    <a:bodyPr/>
                    <a:lstStyle/>
                    <a:p>
                      <a:pPr marL="0" marR="0" algn="r">
                        <a:lnSpc>
                          <a:spcPct val="115000"/>
                        </a:lnSpc>
                        <a:spcBef>
                          <a:spcPts val="0"/>
                        </a:spcBef>
                        <a:spcAft>
                          <a:spcPts val="0"/>
                        </a:spcAft>
                      </a:pPr>
                      <a:r>
                        <a:rPr lang="en-US" sz="1800" dirty="0">
                          <a:effectLst/>
                        </a:rPr>
                        <a:t>1</a:t>
                      </a:r>
                      <a:endParaRPr lang="en-US" sz="1800" dirty="0">
                        <a:solidFill>
                          <a:srgbClr val="365F9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dirty="0">
                          <a:effectLst/>
                        </a:rPr>
                        <a:t>08/26/24</a:t>
                      </a:r>
                      <a:endParaRPr lang="en-US" sz="1800" b="0" dirty="0">
                        <a:solidFill>
                          <a:srgbClr val="365F9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dirty="0">
                          <a:effectLst/>
                        </a:rPr>
                        <a:t>Java, OOP, and generics</a:t>
                      </a:r>
                      <a:endParaRPr lang="en-US" sz="1800" b="0" dirty="0">
                        <a:solidFill>
                          <a:srgbClr val="365F9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dirty="0">
                          <a:effectLst/>
                        </a:rPr>
                        <a:t>Notes, 1.1</a:t>
                      </a:r>
                      <a:endParaRPr lang="en-US" sz="1800" b="0" dirty="0">
                        <a:solidFill>
                          <a:srgbClr val="365F9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endParaRPr lang="en-US" sz="1800" dirty="0">
                        <a:solidFill>
                          <a:srgbClr val="365F91"/>
                        </a:solidFill>
                        <a:effectLst/>
                        <a:latin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331268">
                <a:tc>
                  <a:txBody>
                    <a:bodyPr/>
                    <a:lstStyle/>
                    <a:p>
                      <a:pPr marL="0" marR="0" algn="r">
                        <a:lnSpc>
                          <a:spcPct val="115000"/>
                        </a:lnSpc>
                        <a:spcBef>
                          <a:spcPts val="0"/>
                        </a:spcBef>
                        <a:spcAft>
                          <a:spcPts val="0"/>
                        </a:spcAft>
                      </a:pPr>
                      <a:r>
                        <a:rPr lang="en-US" sz="1800">
                          <a:effectLst/>
                        </a:rPr>
                        <a:t>2</a:t>
                      </a:r>
                      <a:endParaRPr lang="en-US" sz="1800">
                        <a:solidFill>
                          <a:srgbClr val="365F9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dirty="0">
                          <a:effectLst/>
                        </a:rPr>
                        <a:t>09/02/24</a:t>
                      </a:r>
                      <a:endParaRPr lang="en-US" sz="1800" dirty="0">
                        <a:solidFill>
                          <a:srgbClr val="365F9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a:effectLst/>
                        </a:rPr>
                        <a:t>Complexity</a:t>
                      </a:r>
                      <a:endParaRPr lang="en-US" sz="1800">
                        <a:solidFill>
                          <a:srgbClr val="365F9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a:effectLst/>
                        </a:rPr>
                        <a:t>1.4 , 1.2</a:t>
                      </a:r>
                      <a:endParaRPr lang="en-US" sz="1800">
                        <a:solidFill>
                          <a:srgbClr val="365F9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a:effectLst/>
                        </a:rPr>
                        <a:t>Labor Day</a:t>
                      </a:r>
                      <a:endParaRPr lang="en-US" sz="1800">
                        <a:solidFill>
                          <a:srgbClr val="365F9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331268">
                <a:tc>
                  <a:txBody>
                    <a:bodyPr/>
                    <a:lstStyle/>
                    <a:p>
                      <a:pPr marL="0" marR="0" algn="r">
                        <a:lnSpc>
                          <a:spcPct val="115000"/>
                        </a:lnSpc>
                        <a:spcBef>
                          <a:spcPts val="0"/>
                        </a:spcBef>
                        <a:spcAft>
                          <a:spcPts val="0"/>
                        </a:spcAft>
                      </a:pPr>
                      <a:r>
                        <a:rPr lang="en-US" sz="1800">
                          <a:effectLst/>
                        </a:rPr>
                        <a:t>3</a:t>
                      </a:r>
                      <a:endParaRPr lang="en-US" sz="1800">
                        <a:solidFill>
                          <a:srgbClr val="365F9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a:effectLst/>
                        </a:rPr>
                        <a:t>09/09/24</a:t>
                      </a:r>
                      <a:endParaRPr lang="en-US" sz="1800">
                        <a:solidFill>
                          <a:srgbClr val="365F9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dirty="0">
                          <a:effectLst/>
                        </a:rPr>
                        <a:t>Stacks and queues</a:t>
                      </a:r>
                      <a:endParaRPr lang="en-US" sz="1800" dirty="0">
                        <a:solidFill>
                          <a:srgbClr val="365F9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a:effectLst/>
                        </a:rPr>
                        <a:t>1.3</a:t>
                      </a:r>
                      <a:endParaRPr lang="en-US" sz="1800">
                        <a:solidFill>
                          <a:srgbClr val="365F9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endParaRPr lang="en-US" sz="1800">
                        <a:solidFill>
                          <a:srgbClr val="365F91"/>
                        </a:solidFill>
                        <a:effectLst/>
                        <a:latin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331268">
                <a:tc>
                  <a:txBody>
                    <a:bodyPr/>
                    <a:lstStyle/>
                    <a:p>
                      <a:pPr marL="0" marR="0" algn="r">
                        <a:lnSpc>
                          <a:spcPct val="115000"/>
                        </a:lnSpc>
                        <a:spcBef>
                          <a:spcPts val="0"/>
                        </a:spcBef>
                        <a:spcAft>
                          <a:spcPts val="0"/>
                        </a:spcAft>
                      </a:pPr>
                      <a:r>
                        <a:rPr lang="en-US" sz="1800">
                          <a:effectLst/>
                        </a:rPr>
                        <a:t>4</a:t>
                      </a:r>
                      <a:endParaRPr lang="en-US" sz="1800">
                        <a:solidFill>
                          <a:srgbClr val="365F9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a:effectLst/>
                        </a:rPr>
                        <a:t>09/16/24</a:t>
                      </a:r>
                      <a:endParaRPr lang="en-US" sz="1800">
                        <a:solidFill>
                          <a:srgbClr val="365F9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dirty="0">
                          <a:effectLst/>
                        </a:rPr>
                        <a:t>Linked lists</a:t>
                      </a:r>
                      <a:endParaRPr lang="en-US" sz="1800" dirty="0">
                        <a:solidFill>
                          <a:srgbClr val="365F9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a:effectLst/>
                        </a:rPr>
                        <a:t>1.3</a:t>
                      </a:r>
                      <a:endParaRPr lang="en-US" sz="1800">
                        <a:solidFill>
                          <a:srgbClr val="365F9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a:effectLst/>
                        </a:rPr>
                        <a:t>Project 1 Due</a:t>
                      </a:r>
                      <a:endParaRPr lang="en-US" sz="1800">
                        <a:solidFill>
                          <a:srgbClr val="365F9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r h="331268">
                <a:tc>
                  <a:txBody>
                    <a:bodyPr/>
                    <a:lstStyle/>
                    <a:p>
                      <a:pPr marL="0" marR="0" algn="r">
                        <a:lnSpc>
                          <a:spcPct val="115000"/>
                        </a:lnSpc>
                        <a:spcBef>
                          <a:spcPts val="0"/>
                        </a:spcBef>
                        <a:spcAft>
                          <a:spcPts val="0"/>
                        </a:spcAft>
                      </a:pPr>
                      <a:r>
                        <a:rPr lang="en-US" sz="1800">
                          <a:effectLst/>
                        </a:rPr>
                        <a:t>5</a:t>
                      </a:r>
                      <a:endParaRPr lang="en-US" sz="1800">
                        <a:solidFill>
                          <a:srgbClr val="365F9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a:effectLst/>
                        </a:rPr>
                        <a:t>09/23/24</a:t>
                      </a:r>
                      <a:endParaRPr lang="en-US" sz="1800">
                        <a:solidFill>
                          <a:srgbClr val="365F9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dirty="0">
                          <a:effectLst/>
                        </a:rPr>
                        <a:t>Recursion</a:t>
                      </a:r>
                      <a:endParaRPr lang="en-US" sz="1800" dirty="0">
                        <a:solidFill>
                          <a:srgbClr val="365F9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dirty="0">
                          <a:effectLst/>
                        </a:rPr>
                        <a:t>Notes</a:t>
                      </a:r>
                      <a:endParaRPr lang="en-US" sz="1800" dirty="0">
                        <a:solidFill>
                          <a:srgbClr val="365F9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a:effectLst/>
                        </a:rPr>
                        <a:t>Exam 1</a:t>
                      </a:r>
                      <a:endParaRPr lang="en-US" sz="1800">
                        <a:solidFill>
                          <a:srgbClr val="365F9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5"/>
                  </a:ext>
                </a:extLst>
              </a:tr>
              <a:tr h="331268">
                <a:tc>
                  <a:txBody>
                    <a:bodyPr/>
                    <a:lstStyle/>
                    <a:p>
                      <a:pPr marL="0" marR="0" algn="r">
                        <a:lnSpc>
                          <a:spcPct val="115000"/>
                        </a:lnSpc>
                        <a:spcBef>
                          <a:spcPts val="0"/>
                        </a:spcBef>
                        <a:spcAft>
                          <a:spcPts val="0"/>
                        </a:spcAft>
                      </a:pPr>
                      <a:r>
                        <a:rPr lang="en-US" sz="1800">
                          <a:effectLst/>
                        </a:rPr>
                        <a:t>6</a:t>
                      </a:r>
                      <a:endParaRPr lang="en-US" sz="1800">
                        <a:solidFill>
                          <a:srgbClr val="365F9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a:effectLst/>
                        </a:rPr>
                        <a:t>09/30/24</a:t>
                      </a:r>
                      <a:endParaRPr lang="en-US" sz="1800">
                        <a:solidFill>
                          <a:srgbClr val="365F9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dirty="0">
                          <a:effectLst/>
                        </a:rPr>
                        <a:t>Binary trees</a:t>
                      </a:r>
                      <a:endParaRPr lang="en-US" sz="1800" dirty="0">
                        <a:solidFill>
                          <a:srgbClr val="365F9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a:effectLst/>
                        </a:rPr>
                        <a:t>Notes, 3.1</a:t>
                      </a:r>
                      <a:endParaRPr lang="en-US" sz="1800">
                        <a:solidFill>
                          <a:srgbClr val="365F9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endParaRPr lang="en-US" sz="1800">
                        <a:solidFill>
                          <a:srgbClr val="365F91"/>
                        </a:solidFill>
                        <a:effectLst/>
                        <a:latin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6"/>
                  </a:ext>
                </a:extLst>
              </a:tr>
              <a:tr h="331268">
                <a:tc>
                  <a:txBody>
                    <a:bodyPr/>
                    <a:lstStyle/>
                    <a:p>
                      <a:pPr marL="0" marR="0" algn="r">
                        <a:lnSpc>
                          <a:spcPct val="115000"/>
                        </a:lnSpc>
                        <a:spcBef>
                          <a:spcPts val="0"/>
                        </a:spcBef>
                        <a:spcAft>
                          <a:spcPts val="0"/>
                        </a:spcAft>
                      </a:pPr>
                      <a:r>
                        <a:rPr lang="en-US" sz="1800">
                          <a:effectLst/>
                        </a:rPr>
                        <a:t>7</a:t>
                      </a:r>
                      <a:endParaRPr lang="en-US" sz="1800">
                        <a:solidFill>
                          <a:srgbClr val="365F9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a:effectLst/>
                        </a:rPr>
                        <a:t>10/07/24</a:t>
                      </a:r>
                      <a:endParaRPr lang="en-US" sz="1800">
                        <a:solidFill>
                          <a:srgbClr val="365F9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dirty="0">
                          <a:effectLst/>
                        </a:rPr>
                        <a:t>Balanced binary search trees</a:t>
                      </a:r>
                      <a:endParaRPr lang="en-US" sz="1800" dirty="0">
                        <a:solidFill>
                          <a:srgbClr val="365F9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a:effectLst/>
                        </a:rPr>
                        <a:t>3.2, 3.3</a:t>
                      </a:r>
                      <a:endParaRPr lang="en-US" sz="1800">
                        <a:solidFill>
                          <a:srgbClr val="365F9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a:effectLst/>
                        </a:rPr>
                        <a:t>Project 2 Due</a:t>
                      </a:r>
                      <a:endParaRPr lang="en-US" sz="1800">
                        <a:solidFill>
                          <a:srgbClr val="365F9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7"/>
                  </a:ext>
                </a:extLst>
              </a:tr>
              <a:tr h="331268">
                <a:tc>
                  <a:txBody>
                    <a:bodyPr/>
                    <a:lstStyle/>
                    <a:p>
                      <a:pPr marL="0" marR="0" algn="r">
                        <a:lnSpc>
                          <a:spcPct val="115000"/>
                        </a:lnSpc>
                        <a:spcBef>
                          <a:spcPts val="0"/>
                        </a:spcBef>
                        <a:spcAft>
                          <a:spcPts val="0"/>
                        </a:spcAft>
                      </a:pPr>
                      <a:r>
                        <a:rPr lang="en-US" sz="1800">
                          <a:effectLst/>
                        </a:rPr>
                        <a:t>8</a:t>
                      </a:r>
                      <a:endParaRPr lang="en-US" sz="1800">
                        <a:solidFill>
                          <a:srgbClr val="365F9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a:effectLst/>
                        </a:rPr>
                        <a:t>10/14/24</a:t>
                      </a:r>
                      <a:endParaRPr lang="en-US" sz="1800">
                        <a:solidFill>
                          <a:srgbClr val="365F9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dirty="0">
                          <a:effectLst/>
                        </a:rPr>
                        <a:t>Hash tables</a:t>
                      </a:r>
                      <a:endParaRPr lang="en-US" sz="1800" dirty="0">
                        <a:solidFill>
                          <a:srgbClr val="365F9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a:effectLst/>
                        </a:rPr>
                        <a:t>3.4</a:t>
                      </a:r>
                      <a:endParaRPr lang="en-US" sz="1800">
                        <a:solidFill>
                          <a:srgbClr val="365F9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a:effectLst/>
                        </a:rPr>
                        <a:t>October Break</a:t>
                      </a:r>
                      <a:endParaRPr lang="en-US" sz="1800">
                        <a:solidFill>
                          <a:srgbClr val="365F9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8"/>
                  </a:ext>
                </a:extLst>
              </a:tr>
              <a:tr h="331268">
                <a:tc>
                  <a:txBody>
                    <a:bodyPr/>
                    <a:lstStyle/>
                    <a:p>
                      <a:pPr marL="0" marR="0" algn="r">
                        <a:lnSpc>
                          <a:spcPct val="115000"/>
                        </a:lnSpc>
                        <a:spcBef>
                          <a:spcPts val="0"/>
                        </a:spcBef>
                        <a:spcAft>
                          <a:spcPts val="0"/>
                        </a:spcAft>
                      </a:pPr>
                      <a:r>
                        <a:rPr lang="en-US" sz="1800">
                          <a:effectLst/>
                        </a:rPr>
                        <a:t>9</a:t>
                      </a:r>
                      <a:endParaRPr lang="en-US" sz="1800">
                        <a:solidFill>
                          <a:srgbClr val="365F9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a:effectLst/>
                        </a:rPr>
                        <a:t>10/21/24</a:t>
                      </a:r>
                      <a:endParaRPr lang="en-US" sz="1800">
                        <a:solidFill>
                          <a:srgbClr val="365F9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dirty="0">
                          <a:effectLst/>
                        </a:rPr>
                        <a:t>Graph Basics</a:t>
                      </a:r>
                      <a:endParaRPr lang="en-US" sz="1800" dirty="0">
                        <a:solidFill>
                          <a:srgbClr val="365F9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a:effectLst/>
                        </a:rPr>
                        <a:t>4.1, 4.3</a:t>
                      </a:r>
                      <a:endParaRPr lang="en-US" sz="1800">
                        <a:solidFill>
                          <a:srgbClr val="365F9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endParaRPr lang="en-US" sz="1800">
                        <a:solidFill>
                          <a:srgbClr val="365F91"/>
                        </a:solidFill>
                        <a:effectLst/>
                        <a:latin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9"/>
                  </a:ext>
                </a:extLst>
              </a:tr>
              <a:tr h="331268">
                <a:tc>
                  <a:txBody>
                    <a:bodyPr/>
                    <a:lstStyle/>
                    <a:p>
                      <a:pPr marL="0" marR="0" algn="r">
                        <a:lnSpc>
                          <a:spcPct val="115000"/>
                        </a:lnSpc>
                        <a:spcBef>
                          <a:spcPts val="0"/>
                        </a:spcBef>
                        <a:spcAft>
                          <a:spcPts val="0"/>
                        </a:spcAft>
                      </a:pPr>
                      <a:r>
                        <a:rPr lang="en-US" sz="1800">
                          <a:effectLst/>
                        </a:rPr>
                        <a:t>10</a:t>
                      </a:r>
                      <a:endParaRPr lang="en-US" sz="1800">
                        <a:solidFill>
                          <a:srgbClr val="365F9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a:effectLst/>
                        </a:rPr>
                        <a:t>10/28/24</a:t>
                      </a:r>
                      <a:endParaRPr lang="en-US" sz="1800">
                        <a:solidFill>
                          <a:srgbClr val="365F9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dirty="0">
                          <a:effectLst/>
                        </a:rPr>
                        <a:t>Graph Algorithms</a:t>
                      </a:r>
                      <a:endParaRPr lang="en-US" sz="1800" dirty="0">
                        <a:solidFill>
                          <a:srgbClr val="365F9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a:effectLst/>
                        </a:rPr>
                        <a:t>4.4, 6.2</a:t>
                      </a:r>
                      <a:endParaRPr lang="en-US" sz="1800">
                        <a:solidFill>
                          <a:srgbClr val="365F9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endParaRPr lang="en-US" sz="1800">
                        <a:solidFill>
                          <a:srgbClr val="365F91"/>
                        </a:solidFill>
                        <a:effectLst/>
                        <a:latin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10"/>
                  </a:ext>
                </a:extLst>
              </a:tr>
              <a:tr h="331268">
                <a:tc>
                  <a:txBody>
                    <a:bodyPr/>
                    <a:lstStyle/>
                    <a:p>
                      <a:pPr marL="0" marR="0" algn="r">
                        <a:lnSpc>
                          <a:spcPct val="115000"/>
                        </a:lnSpc>
                        <a:spcBef>
                          <a:spcPts val="0"/>
                        </a:spcBef>
                        <a:spcAft>
                          <a:spcPts val="0"/>
                        </a:spcAft>
                      </a:pPr>
                      <a:r>
                        <a:rPr lang="en-US" sz="1800">
                          <a:effectLst/>
                        </a:rPr>
                        <a:t>11</a:t>
                      </a:r>
                      <a:endParaRPr lang="en-US" sz="1800">
                        <a:solidFill>
                          <a:srgbClr val="365F9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a:effectLst/>
                        </a:rPr>
                        <a:t>11/04/24</a:t>
                      </a:r>
                      <a:endParaRPr lang="en-US" sz="1800">
                        <a:solidFill>
                          <a:srgbClr val="365F9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dirty="0">
                          <a:effectLst/>
                        </a:rPr>
                        <a:t>B-trees and Network Flow</a:t>
                      </a:r>
                      <a:endParaRPr lang="en-US" sz="1800" dirty="0">
                        <a:solidFill>
                          <a:srgbClr val="365F9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a:effectLst/>
                        </a:rPr>
                        <a:t>6.4</a:t>
                      </a:r>
                      <a:endParaRPr lang="en-US" sz="1800">
                        <a:solidFill>
                          <a:srgbClr val="365F9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a:effectLst/>
                        </a:rPr>
                        <a:t>Project 3 Due</a:t>
                      </a:r>
                      <a:endParaRPr lang="en-US" sz="1800">
                        <a:solidFill>
                          <a:srgbClr val="365F9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11"/>
                  </a:ext>
                </a:extLst>
              </a:tr>
              <a:tr h="331268">
                <a:tc>
                  <a:txBody>
                    <a:bodyPr/>
                    <a:lstStyle/>
                    <a:p>
                      <a:pPr marL="0" marR="0" algn="r">
                        <a:lnSpc>
                          <a:spcPct val="115000"/>
                        </a:lnSpc>
                        <a:spcBef>
                          <a:spcPts val="0"/>
                        </a:spcBef>
                        <a:spcAft>
                          <a:spcPts val="0"/>
                        </a:spcAft>
                      </a:pPr>
                      <a:r>
                        <a:rPr lang="en-US" sz="1800">
                          <a:effectLst/>
                        </a:rPr>
                        <a:t>12</a:t>
                      </a:r>
                      <a:endParaRPr lang="en-US" sz="1800">
                        <a:solidFill>
                          <a:srgbClr val="365F9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a:effectLst/>
                        </a:rPr>
                        <a:t>11/11/24</a:t>
                      </a:r>
                      <a:endParaRPr lang="en-US" sz="1800">
                        <a:solidFill>
                          <a:srgbClr val="365F9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dirty="0">
                          <a:effectLst/>
                        </a:rPr>
                        <a:t>Sorting</a:t>
                      </a:r>
                      <a:endParaRPr lang="en-US" sz="1800" dirty="0">
                        <a:solidFill>
                          <a:srgbClr val="365F9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dirty="0">
                          <a:effectLst/>
                        </a:rPr>
                        <a:t>2.1, 2.2, 2.3</a:t>
                      </a:r>
                      <a:endParaRPr lang="en-US" sz="1800" dirty="0">
                        <a:solidFill>
                          <a:srgbClr val="365F9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a:effectLst/>
                        </a:rPr>
                        <a:t>Exam 2</a:t>
                      </a:r>
                      <a:endParaRPr lang="en-US" sz="1800">
                        <a:solidFill>
                          <a:srgbClr val="365F9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12"/>
                  </a:ext>
                </a:extLst>
              </a:tr>
              <a:tr h="331268">
                <a:tc>
                  <a:txBody>
                    <a:bodyPr/>
                    <a:lstStyle/>
                    <a:p>
                      <a:pPr marL="0" marR="0" algn="r">
                        <a:lnSpc>
                          <a:spcPct val="115000"/>
                        </a:lnSpc>
                        <a:spcBef>
                          <a:spcPts val="0"/>
                        </a:spcBef>
                        <a:spcAft>
                          <a:spcPts val="0"/>
                        </a:spcAft>
                      </a:pPr>
                      <a:r>
                        <a:rPr lang="en-US" sz="1800">
                          <a:effectLst/>
                        </a:rPr>
                        <a:t>13</a:t>
                      </a:r>
                      <a:endParaRPr lang="en-US" sz="1800">
                        <a:solidFill>
                          <a:srgbClr val="365F9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a:effectLst/>
                        </a:rPr>
                        <a:t>11/18/24</a:t>
                      </a:r>
                      <a:endParaRPr lang="en-US" sz="1800">
                        <a:solidFill>
                          <a:srgbClr val="365F9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a:effectLst/>
                        </a:rPr>
                        <a:t>Heaps</a:t>
                      </a:r>
                      <a:endParaRPr lang="en-US" sz="1800">
                        <a:solidFill>
                          <a:srgbClr val="365F9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dirty="0">
                          <a:effectLst/>
                        </a:rPr>
                        <a:t>2.4, 5.1, 5.2</a:t>
                      </a:r>
                      <a:endParaRPr lang="en-US" sz="1800" dirty="0">
                        <a:solidFill>
                          <a:srgbClr val="365F9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endParaRPr lang="en-US" sz="1800">
                        <a:solidFill>
                          <a:srgbClr val="365F91"/>
                        </a:solidFill>
                        <a:effectLst/>
                        <a:latin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13"/>
                  </a:ext>
                </a:extLst>
              </a:tr>
              <a:tr h="331268">
                <a:tc>
                  <a:txBody>
                    <a:bodyPr/>
                    <a:lstStyle/>
                    <a:p>
                      <a:pPr marL="0" marR="0" algn="r">
                        <a:lnSpc>
                          <a:spcPct val="115000"/>
                        </a:lnSpc>
                        <a:spcBef>
                          <a:spcPts val="0"/>
                        </a:spcBef>
                        <a:spcAft>
                          <a:spcPts val="0"/>
                        </a:spcAft>
                      </a:pPr>
                      <a:r>
                        <a:rPr lang="en-US" sz="1800">
                          <a:effectLst/>
                        </a:rPr>
                        <a:t>14</a:t>
                      </a:r>
                      <a:endParaRPr lang="en-US" sz="1800">
                        <a:solidFill>
                          <a:srgbClr val="365F9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a:effectLst/>
                        </a:rPr>
                        <a:t>11/25/24</a:t>
                      </a:r>
                      <a:endParaRPr lang="en-US" sz="1800">
                        <a:solidFill>
                          <a:srgbClr val="365F9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a:effectLst/>
                        </a:rPr>
                        <a:t>Strings</a:t>
                      </a:r>
                      <a:endParaRPr lang="en-US" sz="1800">
                        <a:solidFill>
                          <a:srgbClr val="365F9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dirty="0">
                          <a:effectLst/>
                        </a:rPr>
                        <a:t>5.3</a:t>
                      </a:r>
                      <a:endParaRPr lang="en-US" sz="1800" dirty="0">
                        <a:solidFill>
                          <a:srgbClr val="365F9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dirty="0">
                          <a:effectLst/>
                        </a:rPr>
                        <a:t>Thanksgiving</a:t>
                      </a:r>
                      <a:endParaRPr lang="en-US" sz="1800" dirty="0">
                        <a:solidFill>
                          <a:srgbClr val="365F9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14"/>
                  </a:ext>
                </a:extLst>
              </a:tr>
              <a:tr h="331268">
                <a:tc>
                  <a:txBody>
                    <a:bodyPr/>
                    <a:lstStyle/>
                    <a:p>
                      <a:pPr marL="0" marR="0" algn="r">
                        <a:lnSpc>
                          <a:spcPct val="115000"/>
                        </a:lnSpc>
                        <a:spcBef>
                          <a:spcPts val="0"/>
                        </a:spcBef>
                        <a:spcAft>
                          <a:spcPts val="0"/>
                        </a:spcAft>
                      </a:pPr>
                      <a:r>
                        <a:rPr lang="en-US" sz="1800">
                          <a:effectLst/>
                        </a:rPr>
                        <a:t>15</a:t>
                      </a:r>
                      <a:endParaRPr lang="en-US" sz="1800">
                        <a:solidFill>
                          <a:srgbClr val="365F9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a:effectLst/>
                        </a:rPr>
                        <a:t>12/02/24</a:t>
                      </a:r>
                      <a:endParaRPr lang="en-US" sz="1800">
                        <a:solidFill>
                          <a:srgbClr val="365F9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a:effectLst/>
                        </a:rPr>
                        <a:t>Review</a:t>
                      </a:r>
                      <a:endParaRPr lang="en-US" sz="1800">
                        <a:solidFill>
                          <a:srgbClr val="365F9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a:effectLst/>
                        </a:rPr>
                        <a:t>All</a:t>
                      </a:r>
                      <a:endParaRPr lang="en-US" sz="1800">
                        <a:solidFill>
                          <a:srgbClr val="365F9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tabLst>
                          <a:tab pos="159385" algn="l"/>
                        </a:tabLst>
                      </a:pPr>
                      <a:r>
                        <a:rPr lang="en-US" sz="1800" dirty="0">
                          <a:effectLst/>
                        </a:rPr>
                        <a:t>Project 4 Due</a:t>
                      </a:r>
                      <a:endParaRPr lang="en-US" sz="1800" dirty="0">
                        <a:solidFill>
                          <a:srgbClr val="365F9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15"/>
                  </a:ext>
                </a:extLst>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schedule</a:t>
            </a:r>
          </a:p>
        </p:txBody>
      </p:sp>
      <p:sp>
        <p:nvSpPr>
          <p:cNvPr id="3" name="Content Placeholder 2"/>
          <p:cNvSpPr>
            <a:spLocks noGrp="1"/>
          </p:cNvSpPr>
          <p:nvPr>
            <p:ph idx="1"/>
          </p:nvPr>
        </p:nvSpPr>
        <p:spPr/>
        <p:txBody>
          <a:bodyPr>
            <a:normAutofit fontScale="92500" lnSpcReduction="20000"/>
          </a:bodyPr>
          <a:lstStyle/>
          <a:p>
            <a:r>
              <a:rPr lang="en-US" b="1" dirty="0"/>
              <a:t>Project 1:	9%</a:t>
            </a:r>
          </a:p>
          <a:p>
            <a:pPr lvl="1">
              <a:buNone/>
            </a:pPr>
            <a:r>
              <a:rPr lang="en-US" dirty="0"/>
              <a:t>				Tentatively due </a:t>
            </a:r>
            <a:r>
              <a:rPr lang="en-US" b="1" dirty="0"/>
              <a:t>09/20/2024</a:t>
            </a:r>
          </a:p>
          <a:p>
            <a:pPr lvl="1"/>
            <a:endParaRPr lang="en-US" b="1" dirty="0"/>
          </a:p>
          <a:p>
            <a:r>
              <a:rPr lang="en-US" b="1" dirty="0"/>
              <a:t>Project 2:	9%</a:t>
            </a:r>
          </a:p>
          <a:p>
            <a:pPr lvl="1">
              <a:buNone/>
            </a:pPr>
            <a:r>
              <a:rPr lang="en-US" dirty="0"/>
              <a:t>				Tentatively due </a:t>
            </a:r>
            <a:r>
              <a:rPr lang="en-US" b="1" dirty="0"/>
              <a:t>10/11/2024</a:t>
            </a:r>
          </a:p>
          <a:p>
            <a:pPr lvl="1">
              <a:buNone/>
            </a:pPr>
            <a:endParaRPr lang="en-US" b="1" dirty="0"/>
          </a:p>
          <a:p>
            <a:r>
              <a:rPr lang="en-US" b="1" dirty="0"/>
              <a:t>Project 3:	9%</a:t>
            </a:r>
          </a:p>
          <a:p>
            <a:pPr lvl="1">
              <a:buNone/>
            </a:pPr>
            <a:r>
              <a:rPr lang="en-US" dirty="0"/>
              <a:t>				Tentatively due </a:t>
            </a:r>
            <a:r>
              <a:rPr lang="en-US" b="1" dirty="0"/>
              <a:t>11/08/2024</a:t>
            </a:r>
          </a:p>
          <a:p>
            <a:pPr lvl="1"/>
            <a:endParaRPr lang="en-US" b="1" dirty="0"/>
          </a:p>
          <a:p>
            <a:r>
              <a:rPr lang="en-US" b="1" dirty="0"/>
              <a:t>Project 4:	9%</a:t>
            </a:r>
          </a:p>
          <a:p>
            <a:pPr lvl="1">
              <a:buNone/>
            </a:pPr>
            <a:r>
              <a:rPr lang="en-US" dirty="0"/>
              <a:t>				Tentatively due </a:t>
            </a:r>
            <a:r>
              <a:rPr lang="en-US" b="1" dirty="0"/>
              <a:t>12/06/2024</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500"/>
                                        <p:tgtEl>
                                          <p:spTgt spid="3">
                                            <p:txEl>
                                              <p:pRg st="7" end="7"/>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Effect transition="in" filter="fade">
                                      <p:cBhvr>
                                        <p:cTn id="31" dur="500"/>
                                        <p:tgtEl>
                                          <p:spTgt spid="3">
                                            <p:txEl>
                                              <p:pRg st="9" end="9"/>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txEl>
                                              <p:pRg st="10" end="10"/>
                                            </p:txEl>
                                          </p:spTgt>
                                        </p:tgtEl>
                                        <p:attrNameLst>
                                          <p:attrName>style.visibility</p:attrName>
                                        </p:attrNameLst>
                                      </p:cBhvr>
                                      <p:to>
                                        <p:strVal val="visible"/>
                                      </p:to>
                                    </p:set>
                                    <p:animEffect transition="in" filter="fade">
                                      <p:cBhvr>
                                        <p:cTn id="34"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Policies</a:t>
            </a:r>
          </a:p>
        </p:txBody>
      </p:sp>
      <p:sp>
        <p:nvSpPr>
          <p:cNvPr id="2" name="Text Placeholder 1"/>
          <p:cNvSpPr>
            <a:spLocks noGrp="1"/>
          </p:cNvSpPr>
          <p:nvPr>
            <p:ph type="body" idx="1"/>
          </p:nvPr>
        </p:nvSpPr>
        <p:spPr/>
        <p:txBody>
          <a:bodyPr/>
          <a:lstStyle/>
          <a:p>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Grading breakdown</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430096602"/>
              </p:ext>
            </p:extLst>
          </p:nvPr>
        </p:nvGraphicFramePr>
        <p:xfrm>
          <a:off x="1981200" y="1622426"/>
          <a:ext cx="8229600" cy="50831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Grading scale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48366159"/>
              </p:ext>
            </p:extLst>
          </p:nvPr>
        </p:nvGraphicFramePr>
        <p:xfrm>
          <a:off x="3109785" y="2514600"/>
          <a:ext cx="5972429" cy="3230555"/>
        </p:xfrm>
        <a:graphic>
          <a:graphicData uri="http://schemas.openxmlformats.org/drawingml/2006/table">
            <a:tbl>
              <a:tblPr bandCol="1">
                <a:effectLst/>
                <a:tableStyleId>{284E427A-3D55-4303-BF80-6455036E1DE7}</a:tableStyleId>
              </a:tblPr>
              <a:tblGrid>
                <a:gridCol w="697547">
                  <a:extLst>
                    <a:ext uri="{9D8B030D-6E8A-4147-A177-3AD203B41FA5}">
                      <a16:colId xmlns:a16="http://schemas.microsoft.com/office/drawing/2014/main" val="20000"/>
                    </a:ext>
                  </a:extLst>
                </a:gridCol>
                <a:gridCol w="1407160">
                  <a:extLst>
                    <a:ext uri="{9D8B030D-6E8A-4147-A177-3AD203B41FA5}">
                      <a16:colId xmlns:a16="http://schemas.microsoft.com/office/drawing/2014/main" val="20001"/>
                    </a:ext>
                  </a:extLst>
                </a:gridCol>
                <a:gridCol w="681673">
                  <a:extLst>
                    <a:ext uri="{9D8B030D-6E8A-4147-A177-3AD203B41FA5}">
                      <a16:colId xmlns:a16="http://schemas.microsoft.com/office/drawing/2014/main" val="20002"/>
                    </a:ext>
                  </a:extLst>
                </a:gridCol>
                <a:gridCol w="1217867">
                  <a:extLst>
                    <a:ext uri="{9D8B030D-6E8A-4147-A177-3AD203B41FA5}">
                      <a16:colId xmlns:a16="http://schemas.microsoft.com/office/drawing/2014/main" val="20003"/>
                    </a:ext>
                  </a:extLst>
                </a:gridCol>
                <a:gridCol w="722947">
                  <a:extLst>
                    <a:ext uri="{9D8B030D-6E8A-4147-A177-3AD203B41FA5}">
                      <a16:colId xmlns:a16="http://schemas.microsoft.com/office/drawing/2014/main" val="20004"/>
                    </a:ext>
                  </a:extLst>
                </a:gridCol>
                <a:gridCol w="1245235">
                  <a:extLst>
                    <a:ext uri="{9D8B030D-6E8A-4147-A177-3AD203B41FA5}">
                      <a16:colId xmlns:a16="http://schemas.microsoft.com/office/drawing/2014/main" val="20005"/>
                    </a:ext>
                  </a:extLst>
                </a:gridCol>
              </a:tblGrid>
              <a:tr h="858178">
                <a:tc>
                  <a:txBody>
                    <a:bodyPr/>
                    <a:lstStyle/>
                    <a:p>
                      <a:pPr marL="0" marR="0" algn="ctr">
                        <a:spcBef>
                          <a:spcPts val="0"/>
                        </a:spcBef>
                        <a:spcAft>
                          <a:spcPts val="0"/>
                        </a:spcAft>
                      </a:pPr>
                      <a:r>
                        <a:rPr lang="en-US" sz="3200" b="1"/>
                        <a:t>A</a:t>
                      </a:r>
                      <a:endParaRPr lang="en-US" sz="3200" b="1">
                        <a:solidFill>
                          <a:srgbClr val="000000"/>
                        </a:solidFill>
                        <a:latin typeface="Calibri"/>
                        <a:ea typeface="Times New Roman"/>
                        <a:cs typeface="Times New Roman"/>
                      </a:endParaRPr>
                    </a:p>
                  </a:txBody>
                  <a:tcPr marL="68580" marR="68580" marT="0" marB="0" anchor="ctr"/>
                </a:tc>
                <a:tc>
                  <a:txBody>
                    <a:bodyPr/>
                    <a:lstStyle/>
                    <a:p>
                      <a:pPr marL="0" marR="0" algn="ctr">
                        <a:spcBef>
                          <a:spcPts val="0"/>
                        </a:spcBef>
                        <a:spcAft>
                          <a:spcPts val="0"/>
                        </a:spcAft>
                      </a:pPr>
                      <a:r>
                        <a:rPr lang="en-US" sz="3200" b="1" dirty="0"/>
                        <a:t>93-100</a:t>
                      </a:r>
                      <a:endParaRPr lang="en-US" sz="3200" b="1" dirty="0">
                        <a:solidFill>
                          <a:srgbClr val="000000"/>
                        </a:solidFill>
                        <a:latin typeface="Calibri"/>
                        <a:ea typeface="Times New Roman"/>
                        <a:cs typeface="Times New Roman"/>
                      </a:endParaRPr>
                    </a:p>
                  </a:txBody>
                  <a:tcPr marL="68580" marR="68580" marT="0" marB="0" anchor="ctr"/>
                </a:tc>
                <a:tc>
                  <a:txBody>
                    <a:bodyPr/>
                    <a:lstStyle/>
                    <a:p>
                      <a:pPr marL="0" marR="0" algn="ctr">
                        <a:spcBef>
                          <a:spcPts val="0"/>
                        </a:spcBef>
                        <a:spcAft>
                          <a:spcPts val="0"/>
                        </a:spcAft>
                      </a:pPr>
                      <a:r>
                        <a:rPr lang="en-US" sz="3200" b="1"/>
                        <a:t>B-</a:t>
                      </a:r>
                      <a:endParaRPr lang="en-US" sz="3200" b="1">
                        <a:solidFill>
                          <a:srgbClr val="000000"/>
                        </a:solidFill>
                        <a:latin typeface="Calibri"/>
                        <a:ea typeface="Times New Roman"/>
                        <a:cs typeface="Times New Roman"/>
                      </a:endParaRPr>
                    </a:p>
                  </a:txBody>
                  <a:tcPr marL="68580" marR="68580" marT="0" marB="0" anchor="ctr"/>
                </a:tc>
                <a:tc>
                  <a:txBody>
                    <a:bodyPr/>
                    <a:lstStyle/>
                    <a:p>
                      <a:pPr marL="0" marR="0" algn="ctr">
                        <a:spcBef>
                          <a:spcPts val="0"/>
                        </a:spcBef>
                        <a:spcAft>
                          <a:spcPts val="0"/>
                        </a:spcAft>
                      </a:pPr>
                      <a:r>
                        <a:rPr lang="en-US" sz="3200" b="1"/>
                        <a:t>80-82</a:t>
                      </a:r>
                      <a:endParaRPr lang="en-US" sz="3200" b="1">
                        <a:solidFill>
                          <a:srgbClr val="000000"/>
                        </a:solidFill>
                        <a:latin typeface="Calibri"/>
                        <a:ea typeface="Times New Roman"/>
                        <a:cs typeface="Times New Roman"/>
                      </a:endParaRPr>
                    </a:p>
                  </a:txBody>
                  <a:tcPr marL="68580" marR="68580" marT="0" marB="0" anchor="ctr"/>
                </a:tc>
                <a:tc>
                  <a:txBody>
                    <a:bodyPr/>
                    <a:lstStyle/>
                    <a:p>
                      <a:pPr marL="0" marR="0" algn="ctr">
                        <a:spcBef>
                          <a:spcPts val="0"/>
                        </a:spcBef>
                        <a:spcAft>
                          <a:spcPts val="0"/>
                        </a:spcAft>
                      </a:pPr>
                      <a:r>
                        <a:rPr lang="en-US" sz="3200" b="1"/>
                        <a:t>D+</a:t>
                      </a:r>
                      <a:endParaRPr lang="en-US" sz="3200" b="1">
                        <a:solidFill>
                          <a:srgbClr val="000000"/>
                        </a:solidFill>
                        <a:latin typeface="Calibri"/>
                        <a:ea typeface="Times New Roman"/>
                        <a:cs typeface="Times New Roman"/>
                      </a:endParaRPr>
                    </a:p>
                  </a:txBody>
                  <a:tcPr marL="68580" marR="68580" marT="0" marB="0" anchor="ctr"/>
                </a:tc>
                <a:tc>
                  <a:txBody>
                    <a:bodyPr/>
                    <a:lstStyle/>
                    <a:p>
                      <a:pPr marL="0" marR="0" algn="ctr">
                        <a:spcBef>
                          <a:spcPts val="0"/>
                        </a:spcBef>
                        <a:spcAft>
                          <a:spcPts val="0"/>
                        </a:spcAft>
                      </a:pPr>
                      <a:r>
                        <a:rPr lang="en-US" sz="3200" b="1" dirty="0"/>
                        <a:t>67-69</a:t>
                      </a:r>
                      <a:endParaRPr lang="en-US" sz="3200" b="1" dirty="0">
                        <a:solidFill>
                          <a:srgbClr val="000000"/>
                        </a:solidFill>
                        <a:latin typeface="Calibri"/>
                        <a:ea typeface="Times New Roman"/>
                        <a:cs typeface="Times New Roman"/>
                      </a:endParaRPr>
                    </a:p>
                  </a:txBody>
                  <a:tcPr marL="68580" marR="68580" marT="0" marB="0" anchor="ctr"/>
                </a:tc>
                <a:extLst>
                  <a:ext uri="{0D108BD9-81ED-4DB2-BD59-A6C34878D82A}">
                    <a16:rowId xmlns:a16="http://schemas.microsoft.com/office/drawing/2014/main" val="10000"/>
                  </a:ext>
                </a:extLst>
              </a:tr>
              <a:tr h="858178">
                <a:tc>
                  <a:txBody>
                    <a:bodyPr/>
                    <a:lstStyle/>
                    <a:p>
                      <a:pPr marL="0" marR="0" algn="ctr">
                        <a:spcBef>
                          <a:spcPts val="0"/>
                        </a:spcBef>
                        <a:spcAft>
                          <a:spcPts val="0"/>
                        </a:spcAft>
                      </a:pPr>
                      <a:r>
                        <a:rPr lang="en-US" sz="3200" b="1"/>
                        <a:t>A-</a:t>
                      </a:r>
                      <a:endParaRPr lang="en-US" sz="3200" b="1">
                        <a:solidFill>
                          <a:srgbClr val="000000"/>
                        </a:solidFill>
                        <a:latin typeface="Calibri"/>
                        <a:ea typeface="Times New Roman"/>
                        <a:cs typeface="Times New Roman"/>
                      </a:endParaRPr>
                    </a:p>
                  </a:txBody>
                  <a:tcPr marL="68580" marR="68580" marT="0" marB="0" anchor="ctr"/>
                </a:tc>
                <a:tc>
                  <a:txBody>
                    <a:bodyPr/>
                    <a:lstStyle/>
                    <a:p>
                      <a:pPr marL="0" marR="0" algn="ctr">
                        <a:spcBef>
                          <a:spcPts val="0"/>
                        </a:spcBef>
                        <a:spcAft>
                          <a:spcPts val="0"/>
                        </a:spcAft>
                      </a:pPr>
                      <a:r>
                        <a:rPr lang="en-US" sz="3200" b="1"/>
                        <a:t>90-92</a:t>
                      </a:r>
                      <a:endParaRPr lang="en-US" sz="3200" b="1">
                        <a:solidFill>
                          <a:srgbClr val="000000"/>
                        </a:solidFill>
                        <a:latin typeface="Calibri"/>
                        <a:ea typeface="Times New Roman"/>
                        <a:cs typeface="Times New Roman"/>
                      </a:endParaRPr>
                    </a:p>
                  </a:txBody>
                  <a:tcPr marL="68580" marR="68580" marT="0" marB="0" anchor="ctr"/>
                </a:tc>
                <a:tc>
                  <a:txBody>
                    <a:bodyPr/>
                    <a:lstStyle/>
                    <a:p>
                      <a:pPr marL="0" marR="0" algn="ctr">
                        <a:spcBef>
                          <a:spcPts val="0"/>
                        </a:spcBef>
                        <a:spcAft>
                          <a:spcPts val="0"/>
                        </a:spcAft>
                      </a:pPr>
                      <a:r>
                        <a:rPr lang="en-US" sz="3200" b="1"/>
                        <a:t>C+</a:t>
                      </a:r>
                      <a:endParaRPr lang="en-US" sz="3200" b="1">
                        <a:solidFill>
                          <a:srgbClr val="000000"/>
                        </a:solidFill>
                        <a:latin typeface="Calibri"/>
                        <a:ea typeface="Times New Roman"/>
                        <a:cs typeface="Times New Roman"/>
                      </a:endParaRPr>
                    </a:p>
                  </a:txBody>
                  <a:tcPr marL="68580" marR="68580" marT="0" marB="0" anchor="ctr"/>
                </a:tc>
                <a:tc>
                  <a:txBody>
                    <a:bodyPr/>
                    <a:lstStyle/>
                    <a:p>
                      <a:pPr marL="0" marR="0" algn="ctr">
                        <a:spcBef>
                          <a:spcPts val="0"/>
                        </a:spcBef>
                        <a:spcAft>
                          <a:spcPts val="0"/>
                        </a:spcAft>
                      </a:pPr>
                      <a:r>
                        <a:rPr lang="en-US" sz="3200" b="1"/>
                        <a:t>77-79</a:t>
                      </a:r>
                      <a:endParaRPr lang="en-US" sz="3200" b="1">
                        <a:solidFill>
                          <a:srgbClr val="000000"/>
                        </a:solidFill>
                        <a:latin typeface="Calibri"/>
                        <a:ea typeface="Times New Roman"/>
                        <a:cs typeface="Times New Roman"/>
                      </a:endParaRPr>
                    </a:p>
                  </a:txBody>
                  <a:tcPr marL="68580" marR="68580" marT="0" marB="0" anchor="ctr"/>
                </a:tc>
                <a:tc>
                  <a:txBody>
                    <a:bodyPr/>
                    <a:lstStyle/>
                    <a:p>
                      <a:pPr marL="0" marR="0" algn="ctr">
                        <a:spcBef>
                          <a:spcPts val="0"/>
                        </a:spcBef>
                        <a:spcAft>
                          <a:spcPts val="0"/>
                        </a:spcAft>
                      </a:pPr>
                      <a:r>
                        <a:rPr lang="en-US" sz="3200" b="1"/>
                        <a:t>D</a:t>
                      </a:r>
                      <a:endParaRPr lang="en-US" sz="3200" b="1">
                        <a:solidFill>
                          <a:srgbClr val="000000"/>
                        </a:solidFill>
                        <a:latin typeface="Calibri"/>
                        <a:ea typeface="Times New Roman"/>
                        <a:cs typeface="Times New Roman"/>
                      </a:endParaRPr>
                    </a:p>
                  </a:txBody>
                  <a:tcPr marL="68580" marR="68580" marT="0" marB="0" anchor="ctr"/>
                </a:tc>
                <a:tc>
                  <a:txBody>
                    <a:bodyPr/>
                    <a:lstStyle/>
                    <a:p>
                      <a:pPr marL="0" marR="0" algn="ctr">
                        <a:spcBef>
                          <a:spcPts val="0"/>
                        </a:spcBef>
                        <a:spcAft>
                          <a:spcPts val="0"/>
                        </a:spcAft>
                      </a:pPr>
                      <a:r>
                        <a:rPr lang="en-US" sz="3200" b="1" dirty="0"/>
                        <a:t>60-66</a:t>
                      </a:r>
                      <a:endParaRPr lang="en-US" sz="3200" b="1" dirty="0">
                        <a:solidFill>
                          <a:srgbClr val="000000"/>
                        </a:solidFill>
                        <a:latin typeface="Calibri"/>
                        <a:ea typeface="Times New Roman"/>
                        <a:cs typeface="Times New Roman"/>
                      </a:endParaRPr>
                    </a:p>
                  </a:txBody>
                  <a:tcPr marL="68580" marR="68580" marT="0" marB="0" anchor="ctr"/>
                </a:tc>
                <a:extLst>
                  <a:ext uri="{0D108BD9-81ED-4DB2-BD59-A6C34878D82A}">
                    <a16:rowId xmlns:a16="http://schemas.microsoft.com/office/drawing/2014/main" val="10001"/>
                  </a:ext>
                </a:extLst>
              </a:tr>
              <a:tr h="858178">
                <a:tc>
                  <a:txBody>
                    <a:bodyPr/>
                    <a:lstStyle/>
                    <a:p>
                      <a:pPr marL="0" marR="0" algn="ctr">
                        <a:spcBef>
                          <a:spcPts val="0"/>
                        </a:spcBef>
                        <a:spcAft>
                          <a:spcPts val="0"/>
                        </a:spcAft>
                      </a:pPr>
                      <a:r>
                        <a:rPr lang="en-US" sz="3200" b="1"/>
                        <a:t>B+</a:t>
                      </a:r>
                      <a:endParaRPr lang="en-US" sz="3200" b="1">
                        <a:solidFill>
                          <a:srgbClr val="000000"/>
                        </a:solidFill>
                        <a:latin typeface="Calibri"/>
                        <a:ea typeface="Times New Roman"/>
                        <a:cs typeface="Times New Roman"/>
                      </a:endParaRPr>
                    </a:p>
                  </a:txBody>
                  <a:tcPr marL="68580" marR="68580" marT="0" marB="0" anchor="ctr"/>
                </a:tc>
                <a:tc>
                  <a:txBody>
                    <a:bodyPr/>
                    <a:lstStyle/>
                    <a:p>
                      <a:pPr marL="0" marR="0" algn="ctr">
                        <a:spcBef>
                          <a:spcPts val="0"/>
                        </a:spcBef>
                        <a:spcAft>
                          <a:spcPts val="0"/>
                        </a:spcAft>
                      </a:pPr>
                      <a:r>
                        <a:rPr lang="en-US" sz="3200" b="1"/>
                        <a:t>87-89</a:t>
                      </a:r>
                      <a:endParaRPr lang="en-US" sz="3200" b="1">
                        <a:solidFill>
                          <a:srgbClr val="000000"/>
                        </a:solidFill>
                        <a:latin typeface="Calibri"/>
                        <a:ea typeface="Times New Roman"/>
                        <a:cs typeface="Times New Roman"/>
                      </a:endParaRPr>
                    </a:p>
                  </a:txBody>
                  <a:tcPr marL="68580" marR="68580" marT="0" marB="0" anchor="ctr"/>
                </a:tc>
                <a:tc>
                  <a:txBody>
                    <a:bodyPr/>
                    <a:lstStyle/>
                    <a:p>
                      <a:pPr marL="0" marR="0" algn="ctr">
                        <a:spcBef>
                          <a:spcPts val="0"/>
                        </a:spcBef>
                        <a:spcAft>
                          <a:spcPts val="0"/>
                        </a:spcAft>
                      </a:pPr>
                      <a:r>
                        <a:rPr lang="en-US" sz="3200" b="1"/>
                        <a:t>C</a:t>
                      </a:r>
                      <a:endParaRPr lang="en-US" sz="3200" b="1">
                        <a:solidFill>
                          <a:srgbClr val="000000"/>
                        </a:solidFill>
                        <a:latin typeface="Calibri"/>
                        <a:ea typeface="Times New Roman"/>
                        <a:cs typeface="Times New Roman"/>
                      </a:endParaRPr>
                    </a:p>
                  </a:txBody>
                  <a:tcPr marL="68580" marR="68580" marT="0" marB="0" anchor="ctr"/>
                </a:tc>
                <a:tc>
                  <a:txBody>
                    <a:bodyPr/>
                    <a:lstStyle/>
                    <a:p>
                      <a:pPr marL="0" marR="0" algn="ctr">
                        <a:spcBef>
                          <a:spcPts val="0"/>
                        </a:spcBef>
                        <a:spcAft>
                          <a:spcPts val="0"/>
                        </a:spcAft>
                      </a:pPr>
                      <a:r>
                        <a:rPr lang="en-US" sz="3200" b="1"/>
                        <a:t>73-76</a:t>
                      </a:r>
                      <a:endParaRPr lang="en-US" sz="3200" b="1">
                        <a:solidFill>
                          <a:srgbClr val="000000"/>
                        </a:solidFill>
                        <a:latin typeface="Calibri"/>
                        <a:ea typeface="Times New Roman"/>
                        <a:cs typeface="Times New Roman"/>
                      </a:endParaRPr>
                    </a:p>
                  </a:txBody>
                  <a:tcPr marL="68580" marR="68580" marT="0" marB="0" anchor="ctr"/>
                </a:tc>
                <a:tc>
                  <a:txBody>
                    <a:bodyPr/>
                    <a:lstStyle/>
                    <a:p>
                      <a:pPr marL="0" marR="0" algn="ctr">
                        <a:spcBef>
                          <a:spcPts val="0"/>
                        </a:spcBef>
                        <a:spcAft>
                          <a:spcPts val="0"/>
                        </a:spcAft>
                      </a:pPr>
                      <a:r>
                        <a:rPr lang="en-US" sz="3200" b="1" dirty="0"/>
                        <a:t>F</a:t>
                      </a:r>
                      <a:endParaRPr lang="en-US" sz="3200" b="1" dirty="0">
                        <a:solidFill>
                          <a:srgbClr val="000000"/>
                        </a:solidFill>
                        <a:latin typeface="Calibri"/>
                        <a:ea typeface="Times New Roman"/>
                        <a:cs typeface="Times New Roman"/>
                      </a:endParaRPr>
                    </a:p>
                  </a:txBody>
                  <a:tcPr marL="68580" marR="68580" marT="0" marB="0" anchor="ctr">
                    <a:lnB w="6350" cap="flat" cmpd="sng" algn="ctr">
                      <a:solidFill>
                        <a:schemeClr val="accent2"/>
                      </a:solidFill>
                      <a:prstDash val="solid"/>
                      <a:round/>
                      <a:headEnd type="none" w="med" len="med"/>
                      <a:tailEnd type="none" w="med" len="med"/>
                    </a:lnB>
                  </a:tcPr>
                </a:tc>
                <a:tc>
                  <a:txBody>
                    <a:bodyPr/>
                    <a:lstStyle/>
                    <a:p>
                      <a:pPr marL="0" marR="0" algn="ctr">
                        <a:spcBef>
                          <a:spcPts val="0"/>
                        </a:spcBef>
                        <a:spcAft>
                          <a:spcPts val="0"/>
                        </a:spcAft>
                      </a:pPr>
                      <a:r>
                        <a:rPr lang="en-US" sz="3200" b="1" dirty="0"/>
                        <a:t>60-62</a:t>
                      </a:r>
                      <a:endParaRPr lang="en-US" sz="3200" b="1" dirty="0">
                        <a:solidFill>
                          <a:srgbClr val="000000"/>
                        </a:solidFill>
                        <a:latin typeface="Calibri"/>
                        <a:ea typeface="Times New Roman"/>
                        <a:cs typeface="Times New Roman"/>
                      </a:endParaRPr>
                    </a:p>
                  </a:txBody>
                  <a:tcPr marL="68580" marR="68580" marT="0" marB="0" anchor="ctr">
                    <a:lnB w="635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0002"/>
                  </a:ext>
                </a:extLst>
              </a:tr>
              <a:tr h="656021">
                <a:tc>
                  <a:txBody>
                    <a:bodyPr/>
                    <a:lstStyle/>
                    <a:p>
                      <a:pPr marL="0" marR="0" algn="ctr">
                        <a:spcBef>
                          <a:spcPts val="0"/>
                        </a:spcBef>
                        <a:spcAft>
                          <a:spcPts val="0"/>
                        </a:spcAft>
                      </a:pPr>
                      <a:r>
                        <a:rPr lang="en-US" sz="3200" b="1"/>
                        <a:t>B</a:t>
                      </a:r>
                      <a:endParaRPr lang="en-US" sz="3200" b="1">
                        <a:solidFill>
                          <a:srgbClr val="000000"/>
                        </a:solidFill>
                        <a:latin typeface="Calibri"/>
                        <a:ea typeface="Times New Roman"/>
                        <a:cs typeface="Times New Roman"/>
                      </a:endParaRPr>
                    </a:p>
                  </a:txBody>
                  <a:tcPr marL="68580" marR="68580" marT="0" marB="0" anchor="ctr"/>
                </a:tc>
                <a:tc>
                  <a:txBody>
                    <a:bodyPr/>
                    <a:lstStyle/>
                    <a:p>
                      <a:pPr marL="0" marR="0" algn="ctr">
                        <a:spcBef>
                          <a:spcPts val="0"/>
                        </a:spcBef>
                        <a:spcAft>
                          <a:spcPts val="0"/>
                        </a:spcAft>
                      </a:pPr>
                      <a:r>
                        <a:rPr lang="en-US" sz="3200" b="1"/>
                        <a:t>83-86</a:t>
                      </a:r>
                      <a:endParaRPr lang="en-US" sz="3200" b="1">
                        <a:solidFill>
                          <a:srgbClr val="000000"/>
                        </a:solidFill>
                        <a:latin typeface="Calibri"/>
                        <a:ea typeface="Times New Roman"/>
                        <a:cs typeface="Times New Roman"/>
                      </a:endParaRPr>
                    </a:p>
                  </a:txBody>
                  <a:tcPr marL="68580" marR="68580" marT="0" marB="0" anchor="ctr"/>
                </a:tc>
                <a:tc>
                  <a:txBody>
                    <a:bodyPr/>
                    <a:lstStyle/>
                    <a:p>
                      <a:pPr marL="0" marR="0" algn="ctr">
                        <a:spcBef>
                          <a:spcPts val="0"/>
                        </a:spcBef>
                        <a:spcAft>
                          <a:spcPts val="0"/>
                        </a:spcAft>
                      </a:pPr>
                      <a:r>
                        <a:rPr lang="en-US" sz="3200" b="1" dirty="0"/>
                        <a:t>C-</a:t>
                      </a:r>
                      <a:endParaRPr lang="en-US" sz="3200" b="1" dirty="0">
                        <a:solidFill>
                          <a:srgbClr val="000000"/>
                        </a:solidFill>
                        <a:latin typeface="Calibri"/>
                        <a:ea typeface="Times New Roman"/>
                        <a:cs typeface="Times New Roman"/>
                      </a:endParaRPr>
                    </a:p>
                  </a:txBody>
                  <a:tcPr marL="68580" marR="68580" marT="0" marB="0" anchor="ctr"/>
                </a:tc>
                <a:tc>
                  <a:txBody>
                    <a:bodyPr/>
                    <a:lstStyle/>
                    <a:p>
                      <a:pPr marL="0" marR="0" algn="ctr">
                        <a:spcBef>
                          <a:spcPts val="0"/>
                        </a:spcBef>
                        <a:spcAft>
                          <a:spcPts val="0"/>
                        </a:spcAft>
                      </a:pPr>
                      <a:r>
                        <a:rPr lang="en-US" sz="3200" b="1" dirty="0"/>
                        <a:t>70-72</a:t>
                      </a:r>
                      <a:endParaRPr lang="en-US" sz="3200" b="1" dirty="0">
                        <a:solidFill>
                          <a:srgbClr val="000000"/>
                        </a:solidFill>
                        <a:latin typeface="Calibri"/>
                        <a:ea typeface="Times New Roman"/>
                        <a:cs typeface="Times New Roman"/>
                      </a:endParaRPr>
                    </a:p>
                  </a:txBody>
                  <a:tcPr marL="68580" marR="68580" marT="0" marB="0" anchor="ctr">
                    <a:lnR w="6350" cap="flat" cmpd="sng" algn="ctr">
                      <a:solidFill>
                        <a:schemeClr val="accent2"/>
                      </a:solidFill>
                      <a:prstDash val="solid"/>
                      <a:round/>
                      <a:headEnd type="none" w="med" len="med"/>
                      <a:tailEnd type="none" w="med" len="med"/>
                    </a:lnR>
                  </a:tcPr>
                </a:tc>
                <a:tc>
                  <a:txBody>
                    <a:bodyPr/>
                    <a:lstStyle/>
                    <a:p>
                      <a:pPr marL="0" marR="0" algn="ctr">
                        <a:spcBef>
                          <a:spcPts val="0"/>
                        </a:spcBef>
                        <a:spcAft>
                          <a:spcPts val="0"/>
                        </a:spcAft>
                      </a:pPr>
                      <a:endParaRPr lang="en-US" sz="3200" b="1" dirty="0">
                        <a:solidFill>
                          <a:srgbClr val="000000"/>
                        </a:solidFill>
                        <a:latin typeface="Calibri"/>
                        <a:ea typeface="Times New Roman"/>
                        <a:cs typeface="Times New Roman"/>
                      </a:endParaRPr>
                    </a:p>
                  </a:txBody>
                  <a:tcPr marL="68580" marR="68580" marT="0" marB="0" anchor="ctr">
                    <a:lnL w="6350" cap="flat" cmpd="sng" algn="ctr">
                      <a:solidFill>
                        <a:schemeClr val="accent2"/>
                      </a:solidFill>
                      <a:prstDash val="solid"/>
                      <a:round/>
                      <a:headEnd type="none" w="med" len="med"/>
                      <a:tailEnd type="none" w="med" len="med"/>
                    </a:lnL>
                    <a:lnR w="6350" cap="rnd" cmpd="sng" algn="ctr">
                      <a:noFill/>
                      <a:prstDash val="solid"/>
                    </a:lnR>
                    <a:lnT w="6350" cap="flat" cmpd="sng" algn="ctr">
                      <a:solidFill>
                        <a:schemeClr val="accent2"/>
                      </a:solidFill>
                      <a:prstDash val="solid"/>
                      <a:round/>
                      <a:headEnd type="none" w="med" len="med"/>
                      <a:tailEnd type="none" w="med" len="med"/>
                    </a:lnT>
                    <a:lnB w="6350" cap="rnd" cmpd="sng" algn="ctr">
                      <a:noFill/>
                      <a:prstDash val="soli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endParaRPr lang="en-US" sz="3200" b="1" dirty="0">
                        <a:solidFill>
                          <a:srgbClr val="000000"/>
                        </a:solidFill>
                        <a:latin typeface="Calibri"/>
                        <a:ea typeface="Times New Roman"/>
                        <a:cs typeface="Times New Roman"/>
                      </a:endParaRPr>
                    </a:p>
                  </a:txBody>
                  <a:tcPr marL="68580" marR="68580" marT="0" marB="0" anchor="ctr">
                    <a:lnL w="6350" cap="rnd" cmpd="sng" algn="ctr">
                      <a:noFill/>
                      <a:prstDash val="solid"/>
                    </a:lnL>
                    <a:lnR w="6350" cap="rnd" cmpd="sng" algn="ctr">
                      <a:noFill/>
                      <a:prstDash val="solid"/>
                    </a:lnR>
                    <a:lnT w="6350" cap="flat" cmpd="sng" algn="ctr">
                      <a:solidFill>
                        <a:schemeClr val="accent2"/>
                      </a:solidFill>
                      <a:prstDash val="solid"/>
                      <a:round/>
                      <a:headEnd type="none" w="med" len="med"/>
                      <a:tailEnd type="none" w="med" len="med"/>
                    </a:lnT>
                    <a:lnB w="6350" cap="rnd" cmpd="sng" algn="ctr">
                      <a:noFill/>
                      <a:prstDash val="soli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Attendance</a:t>
            </a:r>
          </a:p>
        </p:txBody>
      </p:sp>
      <p:sp>
        <p:nvSpPr>
          <p:cNvPr id="3" name="Content Placeholder 2"/>
          <p:cNvSpPr>
            <a:spLocks noGrp="1"/>
          </p:cNvSpPr>
          <p:nvPr>
            <p:ph idx="1"/>
          </p:nvPr>
        </p:nvSpPr>
        <p:spPr/>
        <p:txBody>
          <a:bodyPr/>
          <a:lstStyle/>
          <a:p>
            <a:r>
              <a:rPr lang="en-US" dirty="0"/>
              <a:t>You are expected to attend class</a:t>
            </a:r>
          </a:p>
          <a:p>
            <a:r>
              <a:rPr lang="en-US" dirty="0"/>
              <a:t>You are expected to have read the material we are going to cover </a:t>
            </a:r>
            <a:r>
              <a:rPr lang="en-US" b="1" dirty="0"/>
              <a:t>before</a:t>
            </a:r>
            <a:r>
              <a:rPr lang="en-US" dirty="0"/>
              <a:t> class</a:t>
            </a:r>
          </a:p>
          <a:p>
            <a:r>
              <a:rPr lang="en-US" dirty="0"/>
              <a:t>Missed quizzes cannot be made up</a:t>
            </a:r>
          </a:p>
          <a:p>
            <a:r>
              <a:rPr lang="en-US"/>
              <a:t>Exams </a:t>
            </a:r>
            <a:r>
              <a:rPr lang="en-US" dirty="0"/>
              <a:t>must be made up </a:t>
            </a:r>
            <a:r>
              <a:rPr lang="en-US" b="1" dirty="0"/>
              <a:t>before</a:t>
            </a:r>
            <a:r>
              <a:rPr lang="en-US" dirty="0"/>
              <a:t> the scheduled time, for excused absences</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are you?</a:t>
            </a:r>
          </a:p>
        </p:txBody>
      </p:sp>
      <p:graphicFrame>
        <p:nvGraphicFramePr>
          <p:cNvPr id="3" name="Chart 2"/>
          <p:cNvGraphicFramePr/>
          <p:nvPr>
            <p:extLst>
              <p:ext uri="{D42A27DB-BD31-4B8C-83A1-F6EECF244321}">
                <p14:modId xmlns:p14="http://schemas.microsoft.com/office/powerpoint/2010/main" val="4245724289"/>
              </p:ext>
            </p:extLst>
          </p:nvPr>
        </p:nvGraphicFramePr>
        <p:xfrm>
          <a:off x="1981200" y="1676400"/>
          <a:ext cx="8153400" cy="50292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R-E-S-P-E-C-T</a:t>
            </a:r>
          </a:p>
        </p:txBody>
      </p:sp>
      <p:sp>
        <p:nvSpPr>
          <p:cNvPr id="3" name="Content Placeholder 2"/>
          <p:cNvSpPr>
            <a:spLocks noGrp="1"/>
          </p:cNvSpPr>
          <p:nvPr>
            <p:ph idx="1"/>
          </p:nvPr>
        </p:nvSpPr>
        <p:spPr/>
        <p:txBody>
          <a:bodyPr>
            <a:normAutofit/>
          </a:bodyPr>
          <a:lstStyle/>
          <a:p>
            <a:r>
              <a:rPr lang="en-US" dirty="0"/>
              <a:t>I hate having a slide like this</a:t>
            </a:r>
          </a:p>
          <a:p>
            <a:r>
              <a:rPr lang="en-US" dirty="0"/>
              <a:t>I ask for respect for your classmates and for me</a:t>
            </a:r>
          </a:p>
          <a:p>
            <a:r>
              <a:rPr lang="en-US" dirty="0"/>
              <a:t>You are smart enough to figure out what that means</a:t>
            </a:r>
          </a:p>
          <a:p>
            <a:r>
              <a:rPr lang="en-US" dirty="0"/>
              <a:t>A few specific points:</a:t>
            </a:r>
          </a:p>
          <a:p>
            <a:pPr lvl="1"/>
            <a:r>
              <a:rPr lang="en-US" dirty="0"/>
              <a:t>Silence communication devices</a:t>
            </a:r>
          </a:p>
          <a:p>
            <a:pPr lvl="1"/>
            <a:r>
              <a:rPr lang="en-US" b="1" dirty="0"/>
              <a:t>Don't use the computers in class unless specifically told to</a:t>
            </a:r>
          </a:p>
          <a:p>
            <a:pPr lvl="1"/>
            <a:r>
              <a:rPr lang="en-US" dirty="0"/>
              <a:t>No food or drink in the lab</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Computer usage</a:t>
            </a:r>
          </a:p>
        </p:txBody>
      </p:sp>
      <p:sp>
        <p:nvSpPr>
          <p:cNvPr id="3" name="Content Placeholder 2"/>
          <p:cNvSpPr>
            <a:spLocks noGrp="1"/>
          </p:cNvSpPr>
          <p:nvPr>
            <p:ph idx="1"/>
          </p:nvPr>
        </p:nvSpPr>
        <p:spPr/>
        <p:txBody>
          <a:bodyPr>
            <a:normAutofit/>
          </a:bodyPr>
          <a:lstStyle/>
          <a:p>
            <a:r>
              <a:rPr lang="en-US" dirty="0"/>
              <a:t>We will be doing work on the computers together</a:t>
            </a:r>
          </a:p>
          <a:p>
            <a:r>
              <a:rPr lang="en-US" dirty="0"/>
              <a:t>However, students are always tempted to use the Internet, etc.</a:t>
            </a:r>
          </a:p>
          <a:p>
            <a:r>
              <a:rPr lang="en-US" dirty="0"/>
              <a:t>Research shows that it is nearly impossible to do two things at the same time (e.g. use Reddit and listen to a lecture)</a:t>
            </a:r>
          </a:p>
          <a:p>
            <a:r>
              <a:rPr lang="en-US" dirty="0"/>
              <a:t>For your own good, I will enforce this by taking </a:t>
            </a:r>
            <a:r>
              <a:rPr lang="en-US" b="1" dirty="0"/>
              <a:t>1% of your final grade </a:t>
            </a:r>
            <a:r>
              <a:rPr lang="en-US" dirty="0"/>
              <a:t>every time I catch you using your computer for anything other than course exercises</a:t>
            </a:r>
          </a:p>
        </p:txBody>
      </p:sp>
    </p:spTree>
    <p:extLst>
      <p:ext uri="{BB962C8B-B14F-4D97-AF65-F5344CB8AC3E}">
        <p14:creationId xmlns:p14="http://schemas.microsoft.com/office/powerpoint/2010/main" val="4197692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Academic dishonesty</a:t>
            </a:r>
          </a:p>
        </p:txBody>
      </p:sp>
      <p:sp>
        <p:nvSpPr>
          <p:cNvPr id="3" name="Content Placeholder 2"/>
          <p:cNvSpPr>
            <a:spLocks noGrp="1"/>
          </p:cNvSpPr>
          <p:nvPr>
            <p:ph idx="1"/>
          </p:nvPr>
        </p:nvSpPr>
        <p:spPr/>
        <p:txBody>
          <a:bodyPr>
            <a:normAutofit fontScale="85000" lnSpcReduction="10000"/>
          </a:bodyPr>
          <a:lstStyle/>
          <a:p>
            <a:r>
              <a:rPr lang="en-US" dirty="0"/>
              <a:t>Don't cheat</a:t>
            </a:r>
          </a:p>
          <a:p>
            <a:r>
              <a:rPr lang="en-US" b="1" dirty="0"/>
              <a:t>First offense: </a:t>
            </a:r>
          </a:p>
          <a:p>
            <a:pPr lvl="1"/>
            <a:r>
              <a:rPr lang="en-US" dirty="0"/>
              <a:t>I will try to give you a zero for the assignment, then try to lower your final letter grade for the course by one full grade</a:t>
            </a:r>
          </a:p>
          <a:p>
            <a:r>
              <a:rPr lang="en-US" b="1" dirty="0"/>
              <a:t>Second offense:</a:t>
            </a:r>
          </a:p>
          <a:p>
            <a:pPr lvl="1"/>
            <a:r>
              <a:rPr lang="en-US" dirty="0"/>
              <a:t>I will try to fail you for the course and try to kick you out of Otterbein</a:t>
            </a:r>
          </a:p>
          <a:p>
            <a:r>
              <a:rPr lang="en-US" dirty="0"/>
              <a:t>Refer to the syllabus for the school's policy</a:t>
            </a:r>
          </a:p>
          <a:p>
            <a:r>
              <a:rPr lang="en-US" dirty="0"/>
              <a:t>Ask me if you have questions or concerns</a:t>
            </a:r>
          </a:p>
          <a:p>
            <a:r>
              <a:rPr lang="en-US" b="1" dirty="0"/>
              <a:t>You are not allowed to look at another student's code, except for group members in group projects (and after the project is turned in)</a:t>
            </a:r>
          </a:p>
          <a:p>
            <a:r>
              <a:rPr lang="en-US" b="1" dirty="0"/>
              <a:t>Don't use AI tools like </a:t>
            </a:r>
            <a:r>
              <a:rPr lang="en-US" b="1" dirty="0" err="1"/>
              <a:t>ChatGPT</a:t>
            </a:r>
            <a:r>
              <a:rPr lang="en-US" b="1" dirty="0"/>
              <a:t> to write </a:t>
            </a:r>
            <a:r>
              <a:rPr lang="en-US" b="1" i="1" dirty="0"/>
              <a:t>any</a:t>
            </a:r>
            <a:r>
              <a:rPr lang="en-US" b="1" dirty="0"/>
              <a:t> code you turn in</a:t>
            </a:r>
          </a:p>
          <a:p>
            <a:r>
              <a:rPr lang="en-US" b="1" dirty="0">
                <a:solidFill>
                  <a:srgbClr val="FF0000"/>
                </a:solidFill>
              </a:rPr>
              <a:t>I will use tools that automatically test code for similarity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fade">
                                      <p:cBhvr>
                                        <p:cTn id="38" dur="500"/>
                                        <p:tgtEl>
                                          <p:spTgt spid="3">
                                            <p:txEl>
                                              <p:pRg st="7" end="7"/>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fade">
                                      <p:cBhvr>
                                        <p:cTn id="43" dur="500"/>
                                        <p:tgtEl>
                                          <p:spTgt spid="3">
                                            <p:txEl>
                                              <p:pRg st="8" end="8"/>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3">
                                            <p:txEl>
                                              <p:pRg st="9" end="9"/>
                                            </p:txEl>
                                          </p:spTgt>
                                        </p:tgtEl>
                                        <p:attrNameLst>
                                          <p:attrName>style.visibility</p:attrName>
                                        </p:attrNameLst>
                                      </p:cBhvr>
                                      <p:to>
                                        <p:strVal val="visible"/>
                                      </p:to>
                                    </p:set>
                                    <p:animEffect transition="in" filter="fade">
                                      <p:cBhvr>
                                        <p:cTn id="48"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Disability Services</a:t>
            </a:r>
          </a:p>
        </p:txBody>
      </p:sp>
      <p:sp>
        <p:nvSpPr>
          <p:cNvPr id="3" name="Content Placeholder 2"/>
          <p:cNvSpPr>
            <a:spLocks noGrp="1"/>
          </p:cNvSpPr>
          <p:nvPr>
            <p:ph idx="1"/>
          </p:nvPr>
        </p:nvSpPr>
        <p:spPr/>
        <p:txBody>
          <a:bodyPr>
            <a:normAutofit fontScale="92500" lnSpcReduction="20000"/>
          </a:bodyPr>
          <a:lstStyle/>
          <a:p>
            <a:r>
              <a:rPr lang="en-US" dirty="0"/>
              <a:t>The University has a continuing commitment to providing access and reasonable accommodations for students with disabilities, including mental health diagnoses and chronic or temporary medical conditions. Students who may need accommodations or would like referrals to explore a potential diagnosis are urged to contact Disability Services (DS) as soon as possible. DS will facilitate accommodations and assist the instructor in minimizing barriers to provide an accessible educational experience. Please contact DS at </a:t>
            </a:r>
            <a:r>
              <a:rPr lang="en-US" u="sng" dirty="0">
                <a:solidFill>
                  <a:schemeClr val="tx2"/>
                </a:solidFill>
                <a:hlinkClick r:id="rId2">
                  <a:extLst>
                    <a:ext uri="{A12FA001-AC4F-418D-AE19-62706E023703}">
                      <ahyp:hlinkClr xmlns:ahyp="http://schemas.microsoft.com/office/drawing/2018/hyperlinkcolor" val="tx"/>
                    </a:ext>
                  </a:extLst>
                </a:hlinkClick>
              </a:rPr>
              <a:t>DisabilityServices@otterbein.edu</a:t>
            </a:r>
            <a:r>
              <a:rPr lang="en-US" dirty="0"/>
              <a:t>. More info can also be found </a:t>
            </a:r>
            <a:r>
              <a:rPr lang="en-US" u="sng" dirty="0">
                <a:solidFill>
                  <a:schemeClr val="tx2"/>
                </a:solidFill>
                <a:hlinkClick r:id="rId3">
                  <a:extLst>
                    <a:ext uri="{A12FA001-AC4F-418D-AE19-62706E023703}">
                      <ahyp:hlinkClr xmlns:ahyp="http://schemas.microsoft.com/office/drawing/2018/hyperlinkcolor" val="tx"/>
                    </a:ext>
                  </a:extLst>
                </a:hlinkClick>
              </a:rPr>
              <a:t>here</a:t>
            </a:r>
            <a:r>
              <a:rPr lang="en-US" dirty="0"/>
              <a:t>. Your instructor is happy to discuss accommodations privately with you as well. </a:t>
            </a:r>
            <a:endParaRPr lang="en-US" b="1" dirty="0"/>
          </a:p>
        </p:txBody>
      </p:sp>
    </p:spTree>
    <p:extLst>
      <p:ext uri="{BB962C8B-B14F-4D97-AF65-F5344CB8AC3E}">
        <p14:creationId xmlns:p14="http://schemas.microsoft.com/office/powerpoint/2010/main" val="501410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Upcoming</a:t>
            </a:r>
          </a:p>
        </p:txBody>
      </p:sp>
      <p:sp>
        <p:nvSpPr>
          <p:cNvPr id="2" name="Text Placeholder 1"/>
          <p:cNvSpPr>
            <a:spLocks noGrp="1"/>
          </p:cNvSpPr>
          <p:nvPr>
            <p:ph type="body" idx="1"/>
          </p:nvPr>
        </p:nvSpPr>
        <p:spPr/>
        <p:txBody>
          <a:bodyPr/>
          <a:lstStyle/>
          <a:p>
            <a:endParaRPr 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Next time…</a:t>
            </a:r>
          </a:p>
        </p:txBody>
      </p:sp>
      <p:sp>
        <p:nvSpPr>
          <p:cNvPr id="3" name="Content Placeholder 2"/>
          <p:cNvSpPr>
            <a:spLocks noGrp="1"/>
          </p:cNvSpPr>
          <p:nvPr>
            <p:ph idx="1"/>
          </p:nvPr>
        </p:nvSpPr>
        <p:spPr/>
        <p:txBody>
          <a:bodyPr>
            <a:normAutofit fontScale="92500" lnSpcReduction="10000"/>
          </a:bodyPr>
          <a:lstStyle/>
          <a:p>
            <a:r>
              <a:rPr lang="en-US" dirty="0"/>
              <a:t>I will do a refresher on:</a:t>
            </a:r>
          </a:p>
          <a:p>
            <a:pPr lvl="1"/>
            <a:r>
              <a:rPr lang="en-US" dirty="0"/>
              <a:t>Java syntax</a:t>
            </a:r>
          </a:p>
          <a:p>
            <a:pPr lvl="1"/>
            <a:r>
              <a:rPr lang="en-US" dirty="0"/>
              <a:t>Types</a:t>
            </a:r>
          </a:p>
          <a:p>
            <a:pPr lvl="1"/>
            <a:r>
              <a:rPr lang="en-US" dirty="0"/>
              <a:t>Libraries</a:t>
            </a:r>
          </a:p>
          <a:p>
            <a:pPr lvl="1"/>
            <a:r>
              <a:rPr lang="en-US" dirty="0"/>
              <a:t>Strings</a:t>
            </a:r>
          </a:p>
          <a:p>
            <a:pPr lvl="1"/>
            <a:r>
              <a:rPr lang="en-US" dirty="0"/>
              <a:t>OOP</a:t>
            </a:r>
          </a:p>
          <a:p>
            <a:pPr lvl="1"/>
            <a:r>
              <a:rPr lang="en-US" dirty="0"/>
              <a:t>Interfaces</a:t>
            </a:r>
          </a:p>
          <a:p>
            <a:pPr lvl="1"/>
            <a:r>
              <a:rPr lang="en-US" dirty="0"/>
              <a:t>Exceptions</a:t>
            </a:r>
          </a:p>
          <a:p>
            <a:r>
              <a:rPr lang="en-US" dirty="0"/>
              <a:t>Read 1.1</a:t>
            </a:r>
          </a:p>
          <a:p>
            <a:pPr lvl="1"/>
            <a:r>
              <a:rPr lang="en-US" dirty="0"/>
              <a:t>Ignore stuff about the </a:t>
            </a:r>
            <a:r>
              <a:rPr lang="en-US" b="1" dirty="0" err="1">
                <a:latin typeface="Courier New" panose="02070309020205020404" pitchFamily="49" charset="0"/>
                <a:cs typeface="Courier New" panose="02070309020205020404" pitchFamily="49" charset="0"/>
              </a:rPr>
              <a:t>StdIn</a:t>
            </a:r>
            <a:r>
              <a:rPr lang="en-US" dirty="0"/>
              <a:t> and </a:t>
            </a:r>
            <a:r>
              <a:rPr lang="en-US" b="1" dirty="0" err="1">
                <a:latin typeface="Courier New" panose="02070309020205020404" pitchFamily="49" charset="0"/>
                <a:cs typeface="Courier New" panose="02070309020205020404" pitchFamily="49" charset="0"/>
              </a:rPr>
              <a:t>StdOut</a:t>
            </a:r>
            <a:r>
              <a:rPr lang="en-US" dirty="0"/>
              <a:t> libraries the book provides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Reminders</a:t>
            </a:r>
          </a:p>
        </p:txBody>
      </p:sp>
      <p:sp>
        <p:nvSpPr>
          <p:cNvPr id="5" name="Content Placeholder 4"/>
          <p:cNvSpPr>
            <a:spLocks noGrp="1"/>
          </p:cNvSpPr>
          <p:nvPr>
            <p:ph idx="1"/>
          </p:nvPr>
        </p:nvSpPr>
        <p:spPr/>
        <p:txBody>
          <a:bodyPr>
            <a:normAutofit/>
          </a:bodyPr>
          <a:lstStyle/>
          <a:p>
            <a:r>
              <a:rPr lang="en-US" dirty="0"/>
              <a:t>Read section 1.1</a:t>
            </a:r>
          </a:p>
          <a:p>
            <a:r>
              <a:rPr lang="en-US" dirty="0"/>
              <a:t>Brush up on Java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are we here?</a:t>
            </a:r>
          </a:p>
        </p:txBody>
      </p:sp>
      <p:sp>
        <p:nvSpPr>
          <p:cNvPr id="3" name="Content Placeholder 2"/>
          <p:cNvSpPr>
            <a:spLocks noGrp="1"/>
          </p:cNvSpPr>
          <p:nvPr>
            <p:ph idx="1"/>
          </p:nvPr>
        </p:nvSpPr>
        <p:spPr/>
        <p:txBody>
          <a:bodyPr/>
          <a:lstStyle/>
          <a:p>
            <a:r>
              <a:rPr lang="en-US"/>
              <a:t>State your name, and give the salutation you would prefer: Mr., Ms., or another</a:t>
            </a:r>
            <a:endParaRPr lang="en-US" dirty="0"/>
          </a:p>
          <a:p>
            <a:r>
              <a:rPr lang="en-US" dirty="0"/>
              <a:t>What's the purpose of this class?</a:t>
            </a:r>
          </a:p>
          <a:p>
            <a:r>
              <a:rPr lang="en-US" dirty="0"/>
              <a:t>What do you want to get out of it?</a:t>
            </a:r>
          </a:p>
          <a:p>
            <a:r>
              <a:rPr lang="en-US" dirty="0"/>
              <a:t>Do you want to be here?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Course Overview</a:t>
            </a:r>
          </a:p>
        </p:txBody>
      </p:sp>
      <p:sp>
        <p:nvSpPr>
          <p:cNvPr id="4" name="Text Placeholder 3"/>
          <p:cNvSpPr>
            <a:spLocks noGrp="1"/>
          </p:cNvSpPr>
          <p:nvPr>
            <p:ph type="body" idx="1"/>
          </p:nvPr>
        </p:nvSpPr>
        <p:spPr/>
        <p:txBody>
          <a:bodyPr/>
          <a:lstStyle/>
          <a:p>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Textbook</a:t>
            </a:r>
          </a:p>
        </p:txBody>
      </p:sp>
      <p:sp>
        <p:nvSpPr>
          <p:cNvPr id="3" name="Content Placeholder 2"/>
          <p:cNvSpPr>
            <a:spLocks noGrp="1"/>
          </p:cNvSpPr>
          <p:nvPr>
            <p:ph idx="1"/>
          </p:nvPr>
        </p:nvSpPr>
        <p:spPr/>
        <p:txBody>
          <a:bodyPr/>
          <a:lstStyle/>
          <a:p>
            <a:r>
              <a:rPr lang="en-US" dirty="0"/>
              <a:t>Robert Sedgewick and Kevin Wayne</a:t>
            </a:r>
          </a:p>
          <a:p>
            <a:r>
              <a:rPr lang="en-US" b="1" i="1" dirty="0"/>
              <a:t>Algorithms</a:t>
            </a:r>
            <a:endParaRPr lang="en-US" dirty="0"/>
          </a:p>
          <a:p>
            <a:r>
              <a:rPr lang="en-US" dirty="0"/>
              <a:t>4</a:t>
            </a:r>
            <a:r>
              <a:rPr lang="en-US" baseline="30000" dirty="0"/>
              <a:t>th</a:t>
            </a:r>
            <a:r>
              <a:rPr lang="en-US" dirty="0"/>
              <a:t> Edition, 2011, Addison-Wesley Professional</a:t>
            </a:r>
          </a:p>
          <a:p>
            <a:r>
              <a:rPr lang="en-US" dirty="0"/>
              <a:t>ISBN-10: 032157351X</a:t>
            </a:r>
          </a:p>
          <a:p>
            <a:r>
              <a:rPr lang="en-US" dirty="0"/>
              <a:t>ISBN-13: 978-0321573513</a:t>
            </a:r>
          </a:p>
          <a:p>
            <a:pPr marL="118872" indent="0">
              <a:buNone/>
            </a:pPr>
            <a:endParaRPr lang="en-US" dirty="0"/>
          </a:p>
        </p:txBody>
      </p:sp>
      <p:pic>
        <p:nvPicPr>
          <p:cNvPr id="5" name="Picture 4" descr="http://ecx.images-amazon.com/images/I/51UDgHU9z9L._SX404_BO1,204,203,200_.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24801" y="3657601"/>
            <a:ext cx="2188845" cy="2695387"/>
          </a:xfrm>
          <a:prstGeom prst="rect">
            <a:avLst/>
          </a:prstGeom>
          <a:noFill/>
          <a:ln>
            <a:noFill/>
          </a:ln>
          <a:effectLst>
            <a:outerShdw blurRad="228600" dist="101600" dir="2700000" algn="tl" rotWithShape="0">
              <a:prstClr val="black">
                <a:alpha val="65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You have to read the book</a:t>
            </a:r>
          </a:p>
        </p:txBody>
      </p:sp>
      <p:sp>
        <p:nvSpPr>
          <p:cNvPr id="3" name="Content Placeholder 2"/>
          <p:cNvSpPr>
            <a:spLocks noGrp="1"/>
          </p:cNvSpPr>
          <p:nvPr>
            <p:ph idx="1"/>
          </p:nvPr>
        </p:nvSpPr>
        <p:spPr/>
        <p:txBody>
          <a:bodyPr/>
          <a:lstStyle/>
          <a:p>
            <a:r>
              <a:rPr lang="en-US" dirty="0">
                <a:solidFill>
                  <a:schemeClr val="bg1"/>
                </a:solidFill>
              </a:rPr>
              <a:t>You are expected to read the material before class</a:t>
            </a:r>
          </a:p>
          <a:p>
            <a:r>
              <a:rPr lang="en-US" dirty="0">
                <a:solidFill>
                  <a:schemeClr val="bg1"/>
                </a:solidFill>
              </a:rPr>
              <a:t>If you're not prepared, you may be asked to leave</a:t>
            </a:r>
          </a:p>
          <a:p>
            <a:pPr lvl="1"/>
            <a:r>
              <a:rPr lang="en-US" dirty="0">
                <a:solidFill>
                  <a:schemeClr val="bg1"/>
                </a:solidFill>
              </a:rPr>
              <a:t>You will forfeit the opportunity to take quizzes</a:t>
            </a:r>
          </a:p>
          <a:p>
            <a:pPr lvl="1"/>
            <a:r>
              <a:rPr lang="en-US" dirty="0">
                <a:solidFill>
                  <a:schemeClr val="bg1"/>
                </a:solidFill>
              </a:rPr>
              <a:t>Much more importantly, you will forfeit the education you have paid so much money to get</a:t>
            </a:r>
          </a:p>
        </p:txBody>
      </p:sp>
    </p:spTree>
    <p:extLst>
      <p:ext uri="{BB962C8B-B14F-4D97-AF65-F5344CB8AC3E}">
        <p14:creationId xmlns:p14="http://schemas.microsoft.com/office/powerpoint/2010/main" val="2165407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Course focuses</a:t>
            </a:r>
          </a:p>
        </p:txBody>
      </p:sp>
      <p:sp>
        <p:nvSpPr>
          <p:cNvPr id="5" name="Content Placeholder 4"/>
          <p:cNvSpPr>
            <a:spLocks noGrp="1"/>
          </p:cNvSpPr>
          <p:nvPr>
            <p:ph idx="1"/>
          </p:nvPr>
        </p:nvSpPr>
        <p:spPr/>
        <p:txBody>
          <a:bodyPr numCol="2">
            <a:normAutofit lnSpcReduction="10000"/>
          </a:bodyPr>
          <a:lstStyle/>
          <a:p>
            <a:r>
              <a:rPr lang="en-US" sz="3900" dirty="0"/>
              <a:t>Java expertise</a:t>
            </a:r>
          </a:p>
          <a:p>
            <a:r>
              <a:rPr lang="en-US" sz="3900" dirty="0"/>
              <a:t>Computational complexity</a:t>
            </a:r>
          </a:p>
          <a:p>
            <a:r>
              <a:rPr lang="en-US" sz="3900" dirty="0"/>
              <a:t>Recursion</a:t>
            </a:r>
          </a:p>
          <a:p>
            <a:r>
              <a:rPr lang="en-US" sz="3900" dirty="0"/>
              <a:t>Sorting</a:t>
            </a:r>
          </a:p>
          <a:p>
            <a:r>
              <a:rPr lang="en-US" sz="3900"/>
              <a:t>Graph algorithms</a:t>
            </a:r>
          </a:p>
          <a:p>
            <a:endParaRPr lang="en-US" sz="3900" dirty="0"/>
          </a:p>
          <a:p>
            <a:endParaRPr lang="en-US" dirty="0"/>
          </a:p>
          <a:p>
            <a:r>
              <a:rPr lang="en-US" sz="3900" dirty="0"/>
              <a:t>Data structures</a:t>
            </a:r>
          </a:p>
          <a:p>
            <a:pPr lvl="1"/>
            <a:r>
              <a:rPr lang="en-US" sz="3000" dirty="0"/>
              <a:t>Stacks</a:t>
            </a:r>
          </a:p>
          <a:p>
            <a:pPr lvl="1"/>
            <a:r>
              <a:rPr lang="en-US" sz="3000" dirty="0"/>
              <a:t>Queues</a:t>
            </a:r>
          </a:p>
          <a:p>
            <a:pPr lvl="1"/>
            <a:r>
              <a:rPr lang="en-US" sz="3000" dirty="0"/>
              <a:t>Binary trees</a:t>
            </a:r>
          </a:p>
          <a:p>
            <a:pPr lvl="1"/>
            <a:r>
              <a:rPr lang="en-US" sz="3000" dirty="0"/>
              <a:t>Hash tables</a:t>
            </a:r>
          </a:p>
          <a:p>
            <a:pPr lvl="1"/>
            <a:r>
              <a:rPr lang="en-US" sz="3000" dirty="0"/>
              <a:t>Undirected graphs</a:t>
            </a:r>
          </a:p>
          <a:p>
            <a:pPr lvl="1"/>
            <a:r>
              <a:rPr lang="en-US" sz="3000" dirty="0"/>
              <a:t>Directed graphs</a:t>
            </a:r>
          </a:p>
          <a:p>
            <a:pPr lvl="1"/>
            <a:r>
              <a:rPr lang="en-US" sz="3000" dirty="0"/>
              <a:t>Priority queues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xEl>
                                              <p:pRg st="10" end="10"/>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5">
                                            <p:txEl>
                                              <p:pRg st="13" end="13"/>
                                            </p:tx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Custom 1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1F497D"/>
      </a:hlink>
      <a:folHlink>
        <a:srgbClr val="1F497D"/>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1588</TotalTime>
  <Words>1712</Words>
  <Application>Microsoft Office PowerPoint</Application>
  <PresentationFormat>Widescreen</PresentationFormat>
  <Paragraphs>367</Paragraphs>
  <Slides>46</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46</vt:i4>
      </vt:variant>
    </vt:vector>
  </HeadingPairs>
  <TitlesOfParts>
    <vt:vector size="55" baseType="lpstr">
      <vt:lpstr>Arial</vt:lpstr>
      <vt:lpstr>Calibri</vt:lpstr>
      <vt:lpstr>Corbel</vt:lpstr>
      <vt:lpstr>Courier New</vt:lpstr>
      <vt:lpstr>Times New Roman</vt:lpstr>
      <vt:lpstr>Wingdings</vt:lpstr>
      <vt:lpstr>Wingdings 2</vt:lpstr>
      <vt:lpstr>Wingdings 3</vt:lpstr>
      <vt:lpstr>Module</vt:lpstr>
      <vt:lpstr>COMP 2100</vt:lpstr>
      <vt:lpstr>Who am I?</vt:lpstr>
      <vt:lpstr>How can you reach me?</vt:lpstr>
      <vt:lpstr>Who are you?</vt:lpstr>
      <vt:lpstr>Why are we here?</vt:lpstr>
      <vt:lpstr>Course Overview</vt:lpstr>
      <vt:lpstr>Textbook</vt:lpstr>
      <vt:lpstr>You have to read the book</vt:lpstr>
      <vt:lpstr>Course focuses</vt:lpstr>
      <vt:lpstr>Ass load of content</vt:lpstr>
      <vt:lpstr>Imagine you're given a puzzle</vt:lpstr>
      <vt:lpstr>Fixed vs. growth mindsets</vt:lpstr>
      <vt:lpstr>A note about help</vt:lpstr>
      <vt:lpstr>A Taste of Data Structures</vt:lpstr>
      <vt:lpstr>Linked lists</vt:lpstr>
      <vt:lpstr>Stacks and queues</vt:lpstr>
      <vt:lpstr>Trees</vt:lpstr>
      <vt:lpstr>Hash tables</vt:lpstr>
      <vt:lpstr>Sorting and searching</vt:lpstr>
      <vt:lpstr>Graphs</vt:lpstr>
      <vt:lpstr>More information</vt:lpstr>
      <vt:lpstr>Projects</vt:lpstr>
      <vt:lpstr>Four projects</vt:lpstr>
      <vt:lpstr>Teams</vt:lpstr>
      <vt:lpstr>Turning in projects</vt:lpstr>
      <vt:lpstr>Assignments</vt:lpstr>
      <vt:lpstr>Weekly assignments</vt:lpstr>
      <vt:lpstr>Quizzes</vt:lpstr>
      <vt:lpstr>Pop Quizzes</vt:lpstr>
      <vt:lpstr>Exams</vt:lpstr>
      <vt:lpstr>Exams</vt:lpstr>
      <vt:lpstr>Exam format</vt:lpstr>
      <vt:lpstr>Course Schedule</vt:lpstr>
      <vt:lpstr>Tentative schedule</vt:lpstr>
      <vt:lpstr>Project schedule</vt:lpstr>
      <vt:lpstr>Policies</vt:lpstr>
      <vt:lpstr>Grading breakdown</vt:lpstr>
      <vt:lpstr>Grading scale</vt:lpstr>
      <vt:lpstr>Attendance</vt:lpstr>
      <vt:lpstr>R-E-S-P-E-C-T</vt:lpstr>
      <vt:lpstr>Computer usage</vt:lpstr>
      <vt:lpstr>Academic dishonesty</vt:lpstr>
      <vt:lpstr>Disability Services</vt:lpstr>
      <vt:lpstr>Upcoming</vt:lpstr>
      <vt:lpstr>Next time…</vt:lpstr>
      <vt:lpstr>Reminders</vt:lpstr>
    </vt:vector>
  </TitlesOfParts>
  <Company>Elizabethtown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CS121</dc:title>
  <dc:creator>your username</dc:creator>
  <cp:lastModifiedBy>Wittman, Barry</cp:lastModifiedBy>
  <cp:revision>202</cp:revision>
  <dcterms:created xsi:type="dcterms:W3CDTF">2009-08-24T20:26:10Z</dcterms:created>
  <dcterms:modified xsi:type="dcterms:W3CDTF">2024-08-25T13:42:24Z</dcterms:modified>
</cp:coreProperties>
</file>